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72" r:id="rId2"/>
    <p:sldId id="291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03" autoAdjust="0"/>
    <p:restoredTop sz="94660"/>
  </p:normalViewPr>
  <p:slideViewPr>
    <p:cSldViewPr>
      <p:cViewPr>
        <p:scale>
          <a:sx n="76" d="100"/>
          <a:sy n="76" d="100"/>
        </p:scale>
        <p:origin x="-96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05094-FC52-4AC3-9C24-48734C2F64B1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7EF01-5450-4A84-88E8-B1A2D4315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52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7EF01-5450-4A84-88E8-B1A2D431587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80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53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53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42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2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2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F72DDA1C-549C-4335-9531-9FE1E981891E}" type="datetimeFigureOut">
              <a:rPr lang="ru-RU" smtClean="0"/>
              <a:pPr/>
              <a:t>16.11.2023</a:t>
            </a:fld>
            <a:endParaRPr lang="ru-RU"/>
          </a:p>
        </p:txBody>
      </p:sp>
      <p:sp>
        <p:nvSpPr>
          <p:cNvPr id="542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42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fld id="{3D52CDE5-28B8-40D2-8299-95318D8CA8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4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newsflash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u.wikipedia.org/wiki/%D0%A4%D0%B0%D0%B9%D0%BB:Alexander_Borodin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6211" r="15071" b="30084"/>
          <a:stretch/>
        </p:blipFill>
        <p:spPr bwMode="auto">
          <a:xfrm>
            <a:off x="3131840" y="2308324"/>
            <a:ext cx="2880320" cy="3263816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76735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190 лет со дня рождения Александра Порфирьевича        </a:t>
            </a:r>
            <a:br>
              <a:rPr lang="ru-RU" sz="3600" b="1" dirty="0" smtClean="0"/>
            </a:br>
            <a:r>
              <a:rPr lang="ru-RU" sz="3600" b="1" dirty="0" smtClean="0"/>
              <a:t>Бородина </a:t>
            </a:r>
            <a:br>
              <a:rPr lang="ru-RU" sz="3600" b="1" dirty="0" smtClean="0"/>
            </a:br>
            <a:r>
              <a:rPr lang="ru-RU" sz="3600" b="1" dirty="0" smtClean="0"/>
              <a:t>(1833-1887)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715016"/>
            <a:ext cx="821537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400" b="1" dirty="0" smtClean="0"/>
              <a:t>Гениальный русский композитор,  выдающийся ученый-химик, педагог, дирижер, научно-общественный деятель, член «Могучей кучки»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/>
              <a:t>«Можно, не побывав в России, получить представление о стране и народе, слушая эту музыку», — сказал о Второй симфонии Бородина немецкий дирижер Ф. </a:t>
            </a:r>
            <a:r>
              <a:rPr lang="ru-RU" sz="2000" dirty="0" err="1"/>
              <a:t>Вейнгартнер</a:t>
            </a:r>
            <a:r>
              <a:rPr lang="ru-RU" sz="2000" dirty="0"/>
              <a:t>. Такие высокие слова как нельзя более точно и справедливо определяют существо этой симфонии — произведения, единственного в своем роде, в своей национальной самобытности и мощи. Недаром она именуется «Богатырской» — с таким размахом, широтой, с такой необычайной для инструментальной музыки картинностью воссоздан в ней образ русской древности, русского национального характера.</a:t>
            </a:r>
          </a:p>
        </p:txBody>
      </p:sp>
      <p:pic>
        <p:nvPicPr>
          <p:cNvPr id="3" name="Рисунок 5" descr="Три богатыря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743184"/>
            <a:ext cx="4857785" cy="3998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355338"/>
      </p:ext>
    </p:extLst>
  </p:cSld>
  <p:clrMapOvr>
    <a:masterClrMapping/>
  </p:clrMapOvr>
  <p:transition spd="slow"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41764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/>
              <a:t>В восьмидесятые годы Бородин смог больше внимания уделять музыке, стал экспериментировать в области камерно-вокальной лирики, вводя в произведения так любимые им героические образы. Им были написаны эпические баллады «Море» и «Песнь тёмного леса», элегия «Для берегов отчизны дальней». Создана новаторская для того времени симфоническая картина «В Средней Азии», несколько фортепианных пьес и камерных квартетов. </a:t>
            </a:r>
          </a:p>
        </p:txBody>
      </p:sp>
      <p:pic>
        <p:nvPicPr>
          <p:cNvPr id="1032" name="Picture 8" descr="https://cont.ws/uploads/posts2/12556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61" y="620688"/>
            <a:ext cx="453650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44272"/>
      </p:ext>
    </p:extLst>
  </p:cSld>
  <p:clrMapOvr>
    <a:masterClrMapping/>
  </p:clrMapOvr>
  <p:transition spd="slow"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39"/>
            <a:ext cx="44644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этот период Бородин приступил к работе и над созданием своего главного произведения - оперы «Князь Игорь», ставшей делом всей его жизни. Это наиболее значительное сочинение Бородина, образец национального героического эпоса в музыке. В ней объединены черты эпической оперы и исторической народно-музыкальной драмы. </a:t>
            </a:r>
          </a:p>
        </p:txBody>
      </p:sp>
      <p:pic>
        <p:nvPicPr>
          <p:cNvPr id="3" name="Рисунок 2" descr="http://bkz.tomsk.ru/images/stories/08.2011/2208/borod/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6672"/>
            <a:ext cx="4213702" cy="59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584520"/>
      </p:ext>
    </p:extLst>
  </p:cSld>
  <p:clrMapOvr>
    <a:masterClrMapping/>
  </p:clrMapOvr>
  <p:transition spd="slow"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olovtsi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65" y="188640"/>
            <a:ext cx="5621686" cy="3794740"/>
          </a:xfrm>
          <a:prstGeom prst="rect">
            <a:avLst/>
          </a:prstGeom>
        </p:spPr>
      </p:pic>
      <p:pic>
        <p:nvPicPr>
          <p:cNvPr id="3" name="Содержимое 3" descr="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3" y="548680"/>
            <a:ext cx="3491880" cy="5544615"/>
          </a:xfrm>
          <a:prstGeom prst="rect">
            <a:avLst/>
          </a:prstGeom>
        </p:spPr>
      </p:pic>
      <p:pic>
        <p:nvPicPr>
          <p:cNvPr id="4" name="Содержимое 3" descr="maxresdefault.jpg"/>
          <p:cNvPicPr>
            <a:picLocks noChangeAspect="1"/>
          </p:cNvPicPr>
          <p:nvPr/>
        </p:nvPicPr>
        <p:blipFill>
          <a:blip r:embed="rId4"/>
          <a:srcRect l="13399" r="10873"/>
          <a:stretch>
            <a:fillRect/>
          </a:stretch>
        </p:blipFill>
        <p:spPr>
          <a:xfrm>
            <a:off x="3519623" y="3861048"/>
            <a:ext cx="5624377" cy="300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70318"/>
      </p:ext>
    </p:extLst>
  </p:cSld>
  <p:clrMapOvr>
    <a:masterClrMapping/>
  </p:clrMapOvr>
  <p:transition spd="slow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/>
              <a:t>Признанным шедевром стал исполненный в 1882 году Второй струнный квартет, все части которого могут исполняться и отдельно, как самостоятельные инструментальные произведения.</a:t>
            </a:r>
          </a:p>
        </p:txBody>
      </p:sp>
      <p:pic>
        <p:nvPicPr>
          <p:cNvPr id="3" name="Рисунок 2" descr="http://bkz.tomsk.ru/images/stories/08.2011/2208/borod/1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8538"/>
            <a:ext cx="4786346" cy="470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9783247"/>
      </p:ext>
    </p:extLst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/>
              <a:t>Длительное время Бородин работал над Третьей симфонией, которую он собирался назвать «Русской». Но ни она, ни опера «Князь Игорь» не были завершены. 15 февраля 1887 года Бородин неожиданно скончался.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4522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Уже после его смерти Римский-Корсаков и Глазунов закончили оперу. Первое представление оперы «Князь Игорь» на сцене Мариинского театра состоялось 23-го октября 1890 г. С этого времени опера, ставшая лучшим памятником талантливому человеку, с неизменным успехом идет на оперных сценах мира.</a:t>
            </a:r>
          </a:p>
        </p:txBody>
      </p:sp>
      <p:pic>
        <p:nvPicPr>
          <p:cNvPr id="4" name="Рисунок 3" descr="http://bkz.tomsk.ru/images/stories/08.2011/2208/borod/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1276311"/>
            <a:ext cx="3312368" cy="41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5071855"/>
      </p:ext>
    </p:extLst>
  </p:cSld>
  <p:clrMapOvr>
    <a:masterClrMapping/>
  </p:clrMapOvr>
  <p:transition spd="slow"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374441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/>
              <a:t>Александр Порфирьевич Бородин не был чужд простым человеческим радостям. С удовольствием путешествовал, любил и понимал русскую природу. </a:t>
            </a:r>
            <a:br>
              <a:rPr lang="ru-RU" sz="2000" dirty="0"/>
            </a:br>
            <a:r>
              <a:rPr lang="ru-RU" sz="2000" dirty="0"/>
              <a:t>На лето он часто уезжал в село Давыдово, что во Владимирской области. «Как здесь хорошо! - писал он из Давыдова. - Какие леса, рощи, бор, поймы. Что за воздух». Здесь композитор плодотворно работал над оперой «Князь Игорь», слушал народные песни, бродил по перелескам и полям, «проникаясь русским духом». В наши дни в селе открыт небольшой народный музей А.П. Бородина. </a:t>
            </a:r>
          </a:p>
        </p:txBody>
      </p:sp>
      <p:pic>
        <p:nvPicPr>
          <p:cNvPr id="3" name="Рисунок 2" descr="123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908720"/>
            <a:ext cx="471205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6970"/>
      </p:ext>
    </p:extLst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/>
              <a:t>Александр Порфирьевич Бородин родился 12 ноября 1833 года в Санкт-Петербурге. Отец - грузинский князь Лука Степанович </a:t>
            </a:r>
            <a:r>
              <a:rPr lang="ru-RU" sz="2400" dirty="0" err="1"/>
              <a:t>Гедианов</a:t>
            </a:r>
            <a:r>
              <a:rPr lang="ru-RU" sz="2400" dirty="0"/>
              <a:t>. Мать  - петербургская мещанка Авдотья Антонова.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365104"/>
            <a:ext cx="92170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Чтобы узаконить рождение мальчика, названного Александром, князю пришлось записать его сыном своего дворового человека Порфирия Бородина. Поэтому впоследствии в документах Александр мог с полным правом писать, что происходит из крепостных крестьян. </a:t>
            </a:r>
            <a:br>
              <a:rPr lang="ru-RU" sz="2000" dirty="0"/>
            </a:br>
            <a:r>
              <a:rPr lang="ru-RU" sz="2000" dirty="0" err="1"/>
              <a:t>Гедианов</a:t>
            </a:r>
            <a:r>
              <a:rPr lang="ru-RU" sz="2000" dirty="0"/>
              <a:t> оформил сыну вольную и поселил его с матерью в небольшом домике. Благодаря заботе князя, Бородин смог получить хорошее домашнее образование. </a:t>
            </a:r>
            <a:br>
              <a:rPr lang="ru-RU" sz="2000" dirty="0"/>
            </a:br>
            <a:r>
              <a:rPr lang="ru-RU" sz="2000" dirty="0"/>
              <a:t>Особенно мальчику нравилось заниматься музыкой и ставить химические опыты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1" y="1556792"/>
            <a:ext cx="446449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9833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7"/>
            <a:ext cx="9073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/>
              <a:t>Музыке его стали обучать с восьми лет. Обладая прекрасным слухом, он быстро освоил игру на флейте, фортепиано и виолончели. </a:t>
            </a:r>
            <a:br>
              <a:rPr lang="ru-RU" sz="2000" dirty="0"/>
            </a:br>
            <a:r>
              <a:rPr lang="ru-RU" sz="2000" dirty="0"/>
              <a:t>Уже в девять лет он сочинил по-детски наивную польку «Елена» для фортепиано в 4 руки. Сочинение музыки захватило мальчика, и он даже добился определенных успехов.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77072"/>
            <a:ext cx="89289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1849 г. клавиры нескольких пьес юного композитора были изданы, и в столичной газете появилась благожелательная статья, в которой говорилось: «Особенного внимания, по нашему мнению, заслуживают сочинения даровитого шестнадцатилетнего композитора Александра Бородина... Мы тем охотнее приветствуем это новое национальное дарование, что поприще композитора начинается не польками и мазурками, а трудом положительным, отличающим в сочинении тонкий эстетический вкус и поэтическую душу». Это был несомненный аванс на будущее, придавший Александру уверенность в собственных силах. </a:t>
            </a: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572" y="1628800"/>
            <a:ext cx="3454564" cy="263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56171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3200" b="1" dirty="0"/>
              <a:t>Бородин стоял бы еще выше по химии, </a:t>
            </a:r>
          </a:p>
          <a:p>
            <a:pPr algn="r">
              <a:buNone/>
            </a:pPr>
            <a:r>
              <a:rPr lang="ru-RU" sz="3200" b="1" dirty="0"/>
              <a:t>принес  бы еще больше науке, </a:t>
            </a:r>
          </a:p>
          <a:p>
            <a:pPr algn="r">
              <a:buNone/>
            </a:pPr>
            <a:r>
              <a:rPr lang="ru-RU" sz="3200" b="1" dirty="0"/>
              <a:t>если бы музыка не отвлекала его слишком много от химии. </a:t>
            </a:r>
          </a:p>
          <a:p>
            <a:pPr algn="r">
              <a:buNone/>
            </a:pPr>
            <a:r>
              <a:rPr lang="ru-RU" sz="3200" b="1" dirty="0"/>
              <a:t> </a:t>
            </a:r>
          </a:p>
          <a:p>
            <a:pPr algn="r">
              <a:buNone/>
            </a:pPr>
            <a:r>
              <a:rPr lang="ru-RU" sz="3200" b="1" dirty="0" err="1"/>
              <a:t>Д.И.Менделеев</a:t>
            </a:r>
            <a:r>
              <a:rPr lang="ru-RU" sz="3200" b="1" dirty="0"/>
              <a:t>.</a:t>
            </a:r>
            <a:r>
              <a:rPr lang="ru-RU" b="1" dirty="0"/>
              <a:t> </a:t>
            </a:r>
          </a:p>
        </p:txBody>
      </p:sp>
      <p:pic>
        <p:nvPicPr>
          <p:cNvPr id="5" name="Рисунок 4" descr="mendelee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76872"/>
            <a:ext cx="3888432" cy="43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276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/>
              <a:t>Но больше, чем музыка его привлекали химические опыты. Его любимой книгой стало «Краткое понятие о химии» В.Ф. Одоевского. Он с увлечением возился с колбами и ретортами, изобретал невероятные химические смеси и пугал домашних странными звуками и запахами, исходившими из его комнаты, превращенной в лабораторию.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157192"/>
            <a:ext cx="90730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Летом 1850 Бородин с отличием сдал экзамены за гимназический курс, а осенью поступил вольнослушателем (официальному зачислению препятствовало происхождение) на медицинское отделение Медико-хирургической академии. </a:t>
            </a:r>
            <a:br>
              <a:rPr lang="ru-RU" sz="2000" dirty="0"/>
            </a:br>
            <a:r>
              <a:rPr lang="ru-RU" sz="2000" dirty="0"/>
              <a:t>Учился Александр блестяще и по окончании в 1856 г. Академии был оставлен в ней преподавателем. А уже через два года получил степень доктора медицины.</a:t>
            </a:r>
          </a:p>
        </p:txBody>
      </p:sp>
      <p:pic>
        <p:nvPicPr>
          <p:cNvPr id="4" name="Рисунок 3" descr="E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47847"/>
            <a:ext cx="8424936" cy="331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416323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45365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/>
              <a:t>Совершенствовать знания молодого ученого командировали на 3 года в Европу. В этой поездке он близко сошелся с Дмитрием Менделеевым, дружбу с которым пронес через всю жизнь. Молодые ученые работали в ведущих лабораториях, познакомились со многими европейскими химиками, участвовали в работе Международного конгресса химиков в Карлсруэ. На память об этой поездке у Бородина осталась фотография с друзьями химиками, сделанная в Гейдельберге.</a:t>
            </a:r>
          </a:p>
        </p:txBody>
      </p:sp>
      <p:pic>
        <p:nvPicPr>
          <p:cNvPr id="4" name="Рисунок 3" descr="http://bkz.tomsk.ru/images/stories/08.2011/2208/borod/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5" y="260648"/>
            <a:ext cx="424847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760631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/>
              <a:t>За границей сложилась и его личная жизнь. В Гейдельберге он познакомился с молодой пианисткой Екатериной Сергеевной </a:t>
            </a:r>
            <a:r>
              <a:rPr lang="ru-RU" sz="2400" dirty="0" err="1"/>
              <a:t>Протопоповой</a:t>
            </a:r>
            <a:r>
              <a:rPr lang="ru-RU" sz="2400" dirty="0"/>
              <a:t>, ученицей выдающегося чешского пианиста </a:t>
            </a:r>
            <a:r>
              <a:rPr lang="ru-RU" sz="2400" dirty="0" err="1"/>
              <a:t>Шульгофа</a:t>
            </a:r>
            <a:r>
              <a:rPr lang="ru-RU" sz="2400" dirty="0"/>
              <a:t>. На него произвело большое впечатление ее исполнительское мастерство. Разговоры о музыке и совместные </a:t>
            </a:r>
            <a:r>
              <a:rPr lang="ru-RU" sz="2400" dirty="0" err="1"/>
              <a:t>музицирования</a:t>
            </a:r>
            <a:r>
              <a:rPr lang="ru-RU" sz="2400" dirty="0"/>
              <a:t> сблизили молодых людей. Вскоре взаимная симпатия переросла в нечто большее, и они поженились. </a:t>
            </a:r>
          </a:p>
        </p:txBody>
      </p:sp>
      <p:pic>
        <p:nvPicPr>
          <p:cNvPr id="3" name="Рисунок 2" descr="http://bkz.tomsk.ru/images/stories/08.2011/2208/borod/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3010312"/>
            <a:ext cx="6385912" cy="363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504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"/>
            <a:ext cx="45365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/>
              <a:t>По возвращении в Россию служебная карьера Бородина успешно развивалась. Он стал адъюнкт-профессором кафедры химии Медико-хирургической академии, затем ординарным профессором, заведующим кафедры, руководителем химической лаборатории. В 1877г. Бородин стал академиком, а это уже несомненное признание в научном мире. Он автор более 40 научных работ по химии, которые изданы не только в России. 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Александр Порфирьевич не боялся брать на себя солидные административные заботы. Он был одним из организаторов и педагогов созданных в 1872 г. Женских врачебных курсов, имевших статус высшего учебного заведения (первого и единственного в то время в России).</a:t>
            </a:r>
          </a:p>
        </p:txBody>
      </p:sp>
      <p:pic>
        <p:nvPicPr>
          <p:cNvPr id="3" name="Picture 7" descr="Alexander Borodi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7" y="188640"/>
            <a:ext cx="435805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56347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554461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/>
              <a:t>При большой служебной загрузке Бородин умудрялся выкраивать время и для музыки. Уже в пятидесятые годы он был известен как автор романсов и фортепианных пьес. Поворотным в его музыкальной карьере стал 1862 год, когда произошло его знакомство с М. А. Балакиревым и молодыми композиторами «Могучей кучки». </a:t>
            </a:r>
            <a:br>
              <a:rPr lang="ru-RU" sz="2000" dirty="0"/>
            </a:br>
            <a:r>
              <a:rPr lang="ru-RU" sz="2000" dirty="0"/>
              <a:t>Для Александра Порфирьевича начался новый период музыкальной жизни, связанный с серьезным композиторским трудом. Вдохновляемый Балакиревым, он взялся за сочинение симфонии. </a:t>
            </a:r>
            <a:br>
              <a:rPr lang="ru-RU" sz="2000" dirty="0"/>
            </a:br>
            <a:r>
              <a:rPr lang="ru-RU" sz="2000" dirty="0"/>
              <a:t>В 1869 году Первая симфония была представлена на суд публики, встретившей ее с большим интересом. Ободренный успехом, Бородин приступил к сочинению новой симфонии. Публичное исполнение Второй симфонии, с легкой руки Стасова названной «Богатырской», стало триумфом автора, сразу введя Бородина в первые ряды российских композиторов и принеся ему европейскую известность. </a:t>
            </a:r>
          </a:p>
        </p:txBody>
      </p:sp>
      <p:pic>
        <p:nvPicPr>
          <p:cNvPr id="3" name="Рисунок 2" descr="http://bkz.tomsk.ru/images/stories/08.2011/2208/borod/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3" y="545690"/>
            <a:ext cx="3635897" cy="54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011522"/>
      </p:ext>
    </p:extLst>
  </p:cSld>
  <p:clrMapOvr>
    <a:masterClrMapping/>
  </p:clrMapOvr>
  <p:transition spd="slow">
    <p:newsflash/>
  </p:transition>
</p:sld>
</file>

<file path=ppt/theme/theme1.xml><?xml version="1.0" encoding="utf-8"?>
<a:theme xmlns:a="http://schemas.openxmlformats.org/drawingml/2006/main" name="Тема38">
  <a:themeElements>
    <a:clrScheme name="Ленты 3">
      <a:dk1>
        <a:srgbClr val="000000"/>
      </a:dk1>
      <a:lt1>
        <a:srgbClr val="B2B2B2"/>
      </a:lt1>
      <a:dk2>
        <a:srgbClr val="000000"/>
      </a:dk2>
      <a:lt2>
        <a:srgbClr val="777777"/>
      </a:lt2>
      <a:accent1>
        <a:srgbClr val="CBCBCB"/>
      </a:accent1>
      <a:accent2>
        <a:srgbClr val="969696"/>
      </a:accent2>
      <a:accent3>
        <a:srgbClr val="D5D5D5"/>
      </a:accent3>
      <a:accent4>
        <a:srgbClr val="000000"/>
      </a:accent4>
      <a:accent5>
        <a:srgbClr val="E2E2E2"/>
      </a:accent5>
      <a:accent6>
        <a:srgbClr val="878787"/>
      </a:accent6>
      <a:hlink>
        <a:srgbClr val="333333"/>
      </a:hlink>
      <a:folHlink>
        <a:srgbClr val="777777"/>
      </a:folHlink>
    </a:clrScheme>
    <a:fontScheme name="Ленты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енты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Ленты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енты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247</TotalTime>
  <Words>878</Words>
  <Application>Microsoft Office PowerPoint</Application>
  <PresentationFormat>Экран (4:3)</PresentationFormat>
  <Paragraphs>25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Тема38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Порфирьевич Бородин</dc:title>
  <dc:creator>лена</dc:creator>
  <cp:lastModifiedBy>1</cp:lastModifiedBy>
  <cp:revision>32</cp:revision>
  <dcterms:created xsi:type="dcterms:W3CDTF">2009-12-11T17:35:58Z</dcterms:created>
  <dcterms:modified xsi:type="dcterms:W3CDTF">2023-11-16T13:04:05Z</dcterms:modified>
</cp:coreProperties>
</file>