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257" r:id="rId2"/>
    <p:sldId id="258" r:id="rId3"/>
    <p:sldId id="259" r:id="rId4"/>
    <p:sldId id="264" r:id="rId5"/>
    <p:sldId id="261" r:id="rId6"/>
    <p:sldId id="260" r:id="rId7"/>
    <p:sldId id="262" r:id="rId8"/>
    <p:sldId id="266" r:id="rId9"/>
    <p:sldId id="263" r:id="rId10"/>
    <p:sldId id="267" r:id="rId11"/>
    <p:sldId id="268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1E95C-F7F2-4837-8007-67AD6FDFE9E4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166E7-5CAD-48BF-B178-43548FECB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7CF140-32E0-40CB-84F5-5CD5935A6ADC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9C468D4A-548A-43E6-A8A7-EDFBF4445630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959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7CF140-32E0-40CB-84F5-5CD5935A6ADC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9C468D4A-548A-43E6-A8A7-EDFBF4445630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14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651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2445-642F-4DD0-955A-6CA98132CC3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524CE13-7AF7-4FE7-8C1C-C9B5DD13D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31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2445-642F-4DD0-955A-6CA98132CC3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524CE13-7AF7-4FE7-8C1C-C9B5DD13D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11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2445-642F-4DD0-955A-6CA98132CC3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524CE13-7AF7-4FE7-8C1C-C9B5DD13D1A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0987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2445-642F-4DD0-955A-6CA98132CC3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24CE13-7AF7-4FE7-8C1C-C9B5DD13D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8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2445-642F-4DD0-955A-6CA98132CC3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24CE13-7AF7-4FE7-8C1C-C9B5DD13D1A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9206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2445-642F-4DD0-955A-6CA98132CC3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24CE13-7AF7-4FE7-8C1C-C9B5DD13D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782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2445-642F-4DD0-955A-6CA98132CC3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CE13-7AF7-4FE7-8C1C-C9B5DD13D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214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2445-642F-4DD0-955A-6CA98132CC3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CE13-7AF7-4FE7-8C1C-C9B5DD13D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2445-642F-4DD0-955A-6CA98132CC3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CE13-7AF7-4FE7-8C1C-C9B5DD13D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00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2445-642F-4DD0-955A-6CA98132CC3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524CE13-7AF7-4FE7-8C1C-C9B5DD13D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48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2445-642F-4DD0-955A-6CA98132CC3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524CE13-7AF7-4FE7-8C1C-C9B5DD13D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95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2445-642F-4DD0-955A-6CA98132CC3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524CE13-7AF7-4FE7-8C1C-C9B5DD13D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04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2445-642F-4DD0-955A-6CA98132CC3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CE13-7AF7-4FE7-8C1C-C9B5DD13D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94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2445-642F-4DD0-955A-6CA98132CC3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CE13-7AF7-4FE7-8C1C-C9B5DD13D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45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2445-642F-4DD0-955A-6CA98132CC3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CE13-7AF7-4FE7-8C1C-C9B5DD13D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22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2445-642F-4DD0-955A-6CA98132CC3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24CE13-7AF7-4FE7-8C1C-C9B5DD13D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9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02445-642F-4DD0-955A-6CA98132CC31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524CE13-7AF7-4FE7-8C1C-C9B5DD13D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27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viborg.bezformata.com/word/the-no-smoking-orchestra/392284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780778" y="1654105"/>
            <a:ext cx="4627206" cy="64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19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"/>
            <a:ext cx="12191999" cy="685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11" y="519984"/>
            <a:ext cx="2482489" cy="277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49301" y="1199213"/>
            <a:ext cx="2057400" cy="155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926" tIns="22963" rIns="45926" bIns="22963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2000"/>
              </a:lnSpc>
              <a:buClrTx/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Краткосрочная</a:t>
            </a:r>
          </a:p>
          <a:p>
            <a:pPr algn="ctr" hangingPunct="1">
              <a:lnSpc>
                <a:spcPct val="102000"/>
              </a:lnSpc>
              <a:buClrTx/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Дополнительная</a:t>
            </a:r>
          </a:p>
          <a:p>
            <a:pPr algn="ctr" hangingPunct="1">
              <a:lnSpc>
                <a:spcPct val="102000"/>
              </a:lnSpc>
              <a:buClrTx/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Общеразвивающая</a:t>
            </a:r>
          </a:p>
          <a:p>
            <a:pPr algn="ctr" hangingPunct="1">
              <a:lnSpc>
                <a:spcPct val="102000"/>
              </a:lnSpc>
              <a:buClrTx/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</a:t>
            </a:r>
          </a:p>
          <a:p>
            <a:pPr algn="ctr" hangingPunct="1">
              <a:lnSpc>
                <a:spcPct val="102000"/>
              </a:lnSpc>
              <a:buClrTx/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„ИСКУССТВО</a:t>
            </a:r>
          </a:p>
          <a:p>
            <a:pPr algn="ctr" hangingPunct="1">
              <a:lnSpc>
                <a:spcPct val="102000"/>
              </a:lnSpc>
              <a:buClrTx/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 РЕГИОН“</a:t>
            </a:r>
          </a:p>
        </p:txBody>
      </p:sp>
    </p:spTree>
    <p:extLst>
      <p:ext uri="{BB962C8B-B14F-4D97-AF65-F5344CB8AC3E}">
        <p14:creationId xmlns:p14="http://schemas.microsoft.com/office/powerpoint/2010/main" val="248644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cultlo.ru/upload/image/gallery/gallery-27/20180419331524086145vds_63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344" y="327766"/>
            <a:ext cx="9288047" cy="6192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2222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rostok-perm.ru/adm/media/2013/mir-mody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371" y="1491449"/>
            <a:ext cx="5268106" cy="3835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7427933" y="617107"/>
            <a:ext cx="422127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9728" fontAlgn="base"/>
            <a:r>
              <a:rPr lang="ru-RU" sz="2000" spc="-10" dirty="0">
                <a:solidFill>
                  <a:srgbClr val="000000"/>
                </a:solidFill>
                <a:latin typeface="Georgia" panose="02040502050405020303" pitchFamily="18" charset="0"/>
              </a:rPr>
              <a:t>Во время фестиваля не только взрослые могут посмотреть новые спектакли, но также и дети. Так, например в 2019 году состоялось т</a:t>
            </a:r>
            <a:r>
              <a:rPr lang="ru-RU" sz="2000" b="0" i="0" u="none" strike="noStrike" spc="-1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ри детских – премьерные показа:   </a:t>
            </a:r>
          </a:p>
          <a:p>
            <a:pPr indent="109728" fontAlgn="base"/>
            <a:endParaRPr lang="ru-RU" sz="2000" spc="-1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b="1" i="0" u="none" strike="noStrike" spc="-1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«Алиса в стране чудес. Сказки под шатром»,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b="1" i="0" u="none" strike="noStrike" spc="-1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«Царевна </a:t>
            </a:r>
            <a:r>
              <a:rPr lang="ru-RU" sz="2000" b="1" i="0" u="none" strike="noStrike" spc="-1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Несмеяна</a:t>
            </a:r>
            <a:r>
              <a:rPr lang="ru-RU" sz="2000" b="1" i="0" u="none" strike="noStrike" spc="-1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»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b="1" i="0" u="none" strike="noStrike" spc="-1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«Я озвучиваю мультик».</a:t>
            </a:r>
          </a:p>
          <a:p>
            <a:pPr indent="109728" fontAlgn="base"/>
            <a:endParaRPr lang="ru-RU" sz="2000" b="0" i="0" u="none" strike="noStrike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indent="109728" fontAlgn="base"/>
            <a:r>
              <a:rPr lang="ru-RU" sz="2000" b="0" i="0" u="none" strike="noStrike" spc="-1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Для семейного посещения можно порекомендовать </a:t>
            </a:r>
            <a:r>
              <a:rPr lang="ru-RU" sz="2000" b="1" i="0" u="none" strike="noStrike" spc="-1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«</a:t>
            </a:r>
            <a:r>
              <a:rPr lang="ru-RU" sz="2000" b="1" i="0" u="none" strike="noStrike" spc="-1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Поллиниану</a:t>
            </a:r>
            <a:r>
              <a:rPr lang="ru-RU" sz="2000" b="1" i="0" u="none" strike="noStrike" spc="-1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» </a:t>
            </a:r>
            <a:r>
              <a:rPr lang="ru-RU" sz="2000" b="0" i="0" u="none" strike="noStrike" spc="-1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по пьесе Э. Портер. Это история о непростых взаимоотношениях весёлой девочки­-подростка и её чопорной английской тётушки.</a:t>
            </a:r>
            <a:endParaRPr lang="ru-RU" sz="2000" b="0" i="0" u="none" strike="noStrike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53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72"/>
            <a:ext cx="12192000" cy="686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81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401statestreet.com/p/2017/12/theater-curtains-theatrical-curtains-home-theater-blackout-curtains-pictures-of-stage-curtains-curtains-in-nj-how-to-make-theater-curtains-theater-backdrops-theater-curtains-for-sale-theat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8882" y="1565669"/>
            <a:ext cx="805423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УРОК 7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.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 каком месяце проводится ежегодный </a:t>
            </a:r>
            <a:r>
              <a:rPr lang="ru-RU" sz="2000" b="1" i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Театральный фестиваль Государственных театров Ленинградской области и Санкт-Петербурга «Всеволожская весна»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?</a:t>
            </a:r>
          </a:p>
          <a:p>
            <a:pPr marL="457200" indent="-457200" algn="ctr">
              <a:buAutoNum type="arabicPeriod"/>
            </a:pP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 какого года во Всеволожске проходят театральные фестивали?</a:t>
            </a:r>
          </a:p>
          <a:p>
            <a:pPr marL="457200" indent="-457200" algn="ctr">
              <a:buAutoNum type="arabicPeriod"/>
            </a:pP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Как переименовали этот фестиваль в 2019 году?</a:t>
            </a:r>
          </a:p>
          <a:p>
            <a:pPr marL="457200" indent="-457200" algn="ctr">
              <a:buAutoNum type="arabicPeriod"/>
            </a:pPr>
            <a:endParaRPr lang="ru-RU" sz="2000" b="1" dirty="0">
              <a:solidFill>
                <a:srgbClr val="C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УРОК 8.</a:t>
            </a:r>
          </a:p>
          <a:p>
            <a:pPr marL="457200" indent="-457200" algn="ctr">
              <a:buAutoNum type="arabicPeriod"/>
            </a:pP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Назовите любые три театра, которые принимают участие в фестивале.</a:t>
            </a:r>
          </a:p>
          <a:p>
            <a:pPr marL="457200" indent="-457200" algn="ctr">
              <a:buAutoNum type="arabicPeriod"/>
            </a:pP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Какой оркестр традиционно открывает фестиваль и кто его главный дирижер?</a:t>
            </a:r>
          </a:p>
          <a:p>
            <a:pPr marL="457200" indent="-457200" algn="ctr">
              <a:buAutoNum type="arabicPeriod"/>
            </a:pP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Назовите любого почётного гостя фестиваля.</a:t>
            </a:r>
          </a:p>
          <a:p>
            <a:pPr marL="457200" indent="-457200" algn="ctr">
              <a:buAutoNum type="arabicPeriod"/>
            </a:pPr>
            <a:endParaRPr lang="ru-RU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457200" indent="-457200" algn="ctr">
              <a:buAutoNum type="arabicPeriod"/>
            </a:pPr>
            <a:endParaRPr lang="ru-RU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2000" b="1" dirty="0">
              <a:solidFill>
                <a:srgbClr val="C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315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780778" y="1654105"/>
            <a:ext cx="4627206" cy="64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19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"/>
            <a:ext cx="12191999" cy="685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919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401statestreet.com/p/2017/12/theater-curtains-theatrical-curtains-home-theater-blackout-curtains-pictures-of-stage-curtains-curtains-in-nj-how-to-make-theater-curtains-theater-backdrops-theater-curtains-for-sale-theat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341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19416" y="1597982"/>
            <a:ext cx="751050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Администрация МБУДО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«ДШИ им. М.И. Глинки г. Всеволожск»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и участники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музыкально-поэтического клубного формирования «Родник» Всеволожского района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выражают благодарность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ВАЛЕРИЮ ЕГОРОВУ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за яркое выступление на творческой встрече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«Мелодии сердца»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14 марта 2020 г.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Директор школы и руководитель «Родника»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                                              Л.А.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Беганская</a:t>
            </a:r>
            <a:endParaRPr lang="ru-RU" sz="2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51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401statestreet.com/p/2017/12/theater-curtains-theatrical-curtains-home-theater-blackout-curtains-pictures-of-stage-curtains-curtains-in-nj-how-to-make-theater-curtains-theater-backdrops-theater-curtains-for-sale-theat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81026" y="1574180"/>
            <a:ext cx="84455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Уроки 7-8.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Театральный фестиваль Государственных театров Ленинградской области и Санкт-Петербурга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“</a:t>
            </a:r>
            <a:r>
              <a:rPr lang="ru-RU" sz="32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ВСЕВОЛОЖСКАЯ ВЕСНА</a:t>
            </a:r>
            <a:r>
              <a:rPr lang="en-US" sz="32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”</a:t>
            </a:r>
            <a:r>
              <a:rPr lang="ru-RU" sz="32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3076" name="Picture 4" descr="https://www.stihi.ru/pics/2019/03/12/102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4621168"/>
            <a:ext cx="38735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046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nline47.ru/media/photo/article/__548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17" y="558800"/>
            <a:ext cx="5472943" cy="58616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55495" y="818966"/>
            <a:ext cx="484339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solidFill>
                  <a:schemeClr val="accent4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Во Всеволожске существует замечательная традиция ежегодно в начале апреля проводить Театральный фестиваль Государственных театров Ленинградской области и Санкт-Петербурга </a:t>
            </a:r>
            <a:r>
              <a:rPr lang="ru-RU" sz="2000" b="1" i="0" dirty="0">
                <a:solidFill>
                  <a:schemeClr val="accent4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«Всеволожская весна». </a:t>
            </a:r>
          </a:p>
          <a:p>
            <a:pPr algn="ctr"/>
            <a:endParaRPr lang="ru-RU" sz="2000" b="1" dirty="0">
              <a:solidFill>
                <a:schemeClr val="accent4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000" b="0" i="0" dirty="0">
                <a:solidFill>
                  <a:schemeClr val="accent4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Организатор фестиваля - администрации МО "Город Всеволожск" при поддержке комитета по культуре Ленинградской области и администрации МО «Всеволожский муниципальный район» ЛО.</a:t>
            </a:r>
          </a:p>
          <a:p>
            <a:pPr algn="ctr"/>
            <a:endParaRPr lang="ru-RU" sz="2000" dirty="0">
              <a:solidFill>
                <a:schemeClr val="accent4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ru-RU" sz="2000" b="0" i="0" dirty="0">
              <a:solidFill>
                <a:schemeClr val="accent4">
                  <a:lumMod val="75000"/>
                </a:schemeClr>
              </a:solidFill>
              <a:effectLst/>
              <a:latin typeface="Georgia" panose="02040502050405020303" pitchFamily="18" charset="0"/>
            </a:endParaRPr>
          </a:p>
          <a:p>
            <a:pPr algn="ctr"/>
            <a:r>
              <a:rPr lang="ru-RU" sz="2000" b="0" i="0" dirty="0">
                <a:solidFill>
                  <a:schemeClr val="accent4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Это праздник театрального искусства.</a:t>
            </a:r>
            <a:br>
              <a:rPr lang="ru-RU" b="0" i="0" dirty="0">
                <a:solidFill>
                  <a:srgbClr val="525252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>
                <a:solidFill>
                  <a:srgbClr val="525252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97215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0910" y="4014530"/>
            <a:ext cx="9607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Театральные фестивали во Всеволожске проходят с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2006 года</a:t>
            </a:r>
            <a:r>
              <a:rPr lang="ru-RU" sz="240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 </a:t>
            </a:r>
          </a:p>
          <a:p>
            <a:pPr algn="ctr"/>
            <a:r>
              <a:rPr lang="ru-RU" sz="240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Инициатором мероприятий 13 лет назад был отдел культуры администрации Всеволожска и комитет по культуре Ленинградской области. </a:t>
            </a:r>
          </a:p>
          <a:p>
            <a:pPr algn="ctr"/>
            <a:r>
              <a:rPr lang="ru-RU" sz="240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Фестиваль имеет свой бренд и логотип, который придумал один из художников театра «Комедианты».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9218" name="Picture 2" descr="http://old.culture.lenobl.ru/Pictures/picnewslent/big/148999586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12" y="187890"/>
            <a:ext cx="8931058" cy="3112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0822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online47.ru/media/photo/20/2019/04/9768ce4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95" y="1047565"/>
            <a:ext cx="6538587" cy="50070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0477" y="1326425"/>
            <a:ext cx="449266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444444"/>
                </a:solidFill>
                <a:effectLst/>
                <a:latin typeface="Georgia" panose="02040502050405020303" pitchFamily="18" charset="0"/>
              </a:rPr>
              <a:t>Этот фестиваль ежегодно знакомит местных жителей с новыми спектаклями областных театров, которые находятся не только в регионе, но и в Петербурге.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76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4201" y="133879"/>
            <a:ext cx="50927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0" dirty="0">
                <a:solidFill>
                  <a:schemeClr val="bg2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 В фестивале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каждый год </a:t>
            </a:r>
            <a:r>
              <a:rPr lang="ru-RU" i="0" dirty="0">
                <a:solidFill>
                  <a:schemeClr val="bg2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принимают участие творческие коллективы различных театров.                Среди них </a:t>
            </a:r>
          </a:p>
          <a:p>
            <a:endParaRPr lang="ru-RU" i="0" dirty="0">
              <a:solidFill>
                <a:schemeClr val="bg2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театр на Васильевском,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театр «Комедианты»,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театр «На Литейном»,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театр драмы и кукол «Святая крепость»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г.Выборга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bg2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Лодейнопольский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 драматический театр-студия «Апрель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Санкт-Петербургский Малый Музыкальный театр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Русский театр Эстонии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театр DAUGAVPILS,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Краньский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театр имени Франце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Прешерна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Птуйский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городской театр из Словении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театр драмы «Камерная сцена» из Самары,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Академический театр драмы им. Наума Орлова из Челябинска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Московский ТЮЗ.</a:t>
            </a:r>
            <a:br>
              <a:rPr lang="ru-RU" i="0" dirty="0">
                <a:solidFill>
                  <a:schemeClr val="bg2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r>
              <a:rPr lang="ru-RU" i="0" dirty="0">
                <a:solidFill>
                  <a:schemeClr val="bg2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 </a:t>
            </a:r>
            <a:endParaRPr lang="ru-RU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052" name="Picture 4" descr="http://www.xn--80aadkevhbkvnxnq8km.xn--p1ai/media/images/products/2472/85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811" y="1411550"/>
            <a:ext cx="6498564" cy="4350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8360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82754" y="438417"/>
            <a:ext cx="6096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 разные годы почётными гостями и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соведущими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в дни открытий были </a:t>
            </a:r>
          </a:p>
          <a:p>
            <a:pPr algn="ctr"/>
            <a:r>
              <a:rPr lang="ru-RU" sz="20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Василий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Лановой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Александр Михайлов, Вениамин Смехов, Валентин Гафт, Светлана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Крючкова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Андрей Ургант, Ольга Остроумова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и другие известные актёры театра и кино.</a:t>
            </a:r>
            <a:endParaRPr lang="ru-RU" sz="2000" dirty="0">
              <a:latin typeface="Georgia" panose="02040502050405020303" pitchFamily="18" charset="0"/>
            </a:endParaRPr>
          </a:p>
          <a:p>
            <a:pPr algn="ctr"/>
            <a:r>
              <a:rPr lang="ru-RU" b="0" i="0" dirty="0">
                <a:effectLst/>
                <a:latin typeface="Georgia" panose="02040502050405020303" pitchFamily="18" charset="0"/>
              </a:rPr>
              <a:t> </a:t>
            </a:r>
          </a:p>
        </p:txBody>
      </p:sp>
      <p:pic>
        <p:nvPicPr>
          <p:cNvPr id="4098" name="Picture 2" descr="https://img-fotki.yandex.ru/get/65661/141706306.4ce/0_1d905c_3a3ac677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537" y="603197"/>
            <a:ext cx="4045908" cy="5886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https://pbs.twimg.com/media/EBcesRyX4AEL0Bu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063" y="2680570"/>
            <a:ext cx="5261382" cy="3716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9813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2683" y="124287"/>
            <a:ext cx="80863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Несомненно в театральном фестивале также участвуют музыканты. Каждый год т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радиционно открывает фестиваль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симфонический оркестр «Таврический»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 </a:t>
            </a:r>
          </a:p>
          <a:p>
            <a:pPr algn="ctr"/>
            <a:r>
              <a:rPr lang="ru-RU" sz="2000" dirty="0">
                <a:latin typeface="Georgia" panose="02040502050405020303" pitchFamily="18" charset="0"/>
              </a:rPr>
              <a:t>Главный дирижёр, заслуженный артист России </a:t>
            </a:r>
          </a:p>
          <a:p>
            <a:pPr algn="ctr"/>
            <a:r>
              <a:rPr lang="ru-RU" sz="2000" b="1" dirty="0">
                <a:latin typeface="Georgia" panose="02040502050405020303" pitchFamily="18" charset="0"/>
              </a:rPr>
              <a:t>Михаил Голиков.</a:t>
            </a:r>
            <a:endParaRPr lang="en-US" sz="2000" b="1" dirty="0">
              <a:latin typeface="Georgia" panose="02040502050405020303" pitchFamily="18" charset="0"/>
            </a:endParaRPr>
          </a:p>
        </p:txBody>
      </p:sp>
      <p:pic>
        <p:nvPicPr>
          <p:cNvPr id="7172" name="Picture 4" descr="http://www.lenoblzaks.ru/content/data/store/images/n_6800_141817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309" y="1755504"/>
            <a:ext cx="7465513" cy="4978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44320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95251" y="392575"/>
            <a:ext cx="659032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Georgia" panose="02040502050405020303" pitchFamily="18" charset="0"/>
              </a:rPr>
              <a:t>Также в рамках фестиваля проводятся концерты. Так например, в 2018 году на сцене Театра на Васильевском состоялся концерт культового режиссера и музыканта </a:t>
            </a:r>
            <a:r>
              <a:rPr lang="ru-RU" sz="2400" b="1" dirty="0">
                <a:latin typeface="Georgia" panose="02040502050405020303" pitchFamily="18" charset="0"/>
              </a:rPr>
              <a:t>Эмира </a:t>
            </a:r>
            <a:r>
              <a:rPr lang="ru-RU" sz="2400" b="1" dirty="0" err="1">
                <a:latin typeface="Georgia" panose="02040502050405020303" pitchFamily="18" charset="0"/>
              </a:rPr>
              <a:t>Кустурицы</a:t>
            </a:r>
            <a:r>
              <a:rPr lang="ru-RU" sz="2400" b="1" dirty="0">
                <a:latin typeface="Georgia" panose="02040502050405020303" pitchFamily="18" charset="0"/>
              </a:rPr>
              <a:t> </a:t>
            </a:r>
            <a:r>
              <a:rPr lang="ru-RU" sz="2400" dirty="0">
                <a:latin typeface="Georgia" panose="02040502050405020303" pitchFamily="18" charset="0"/>
              </a:rPr>
              <a:t>и его фолк-рок-группы «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hlinkClick r:id="rId2" tooltip="The No smoking orchestra"/>
              </a:rPr>
              <a:t>The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hlinkClick r:id="rId2" tooltip="The No smoking orchestra"/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hlinkClick r:id="rId2" tooltip="The No smoking orchestra"/>
              </a:rPr>
              <a:t>No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hlinkClick r:id="rId2" tooltip="The No smoking orchestra"/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hlinkClick r:id="rId2" tooltip="The No smoking orchestra"/>
              </a:rPr>
              <a:t>smoking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hlinkClick r:id="rId2" tooltip="The No smoking orchestra"/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hlinkClick r:id="rId2" tooltip="The No smoking orchestra"/>
              </a:rPr>
              <a:t>orchestra</a:t>
            </a:r>
            <a:r>
              <a:rPr lang="ru-RU" sz="2400" dirty="0">
                <a:latin typeface="Georgia" panose="02040502050405020303" pitchFamily="18" charset="0"/>
              </a:rPr>
              <a:t>».</a:t>
            </a:r>
            <a:br>
              <a:rPr lang="ru-RU" sz="2400" dirty="0">
                <a:latin typeface="Georgia" panose="02040502050405020303" pitchFamily="18" charset="0"/>
              </a:rPr>
            </a:br>
            <a:endParaRPr lang="ru-RU" sz="2400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516" y="2793305"/>
            <a:ext cx="4982125" cy="382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7398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183</TotalTime>
  <Words>552</Words>
  <Application>Microsoft Office PowerPoint</Application>
  <PresentationFormat>Широкоэкранный</PresentationFormat>
  <Paragraphs>79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Bookman Old Style</vt:lpstr>
      <vt:lpstr>Calibri</vt:lpstr>
      <vt:lpstr>Century Gothic</vt:lpstr>
      <vt:lpstr>Georgia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2020-03-12T17:11:08Z</dcterms:created>
  <dcterms:modified xsi:type="dcterms:W3CDTF">2020-03-14T12:10:30Z</dcterms:modified>
</cp:coreProperties>
</file>