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3" r:id="rId4"/>
    <p:sldId id="270" r:id="rId5"/>
    <p:sldId id="264" r:id="rId6"/>
    <p:sldId id="265" r:id="rId7"/>
    <p:sldId id="275" r:id="rId8"/>
    <p:sldId id="269" r:id="rId9"/>
    <p:sldId id="279" r:id="rId10"/>
    <p:sldId id="271" r:id="rId11"/>
    <p:sldId id="272" r:id="rId12"/>
    <p:sldId id="273" r:id="rId13"/>
    <p:sldId id="276" r:id="rId14"/>
    <p:sldId id="274" r:id="rId15"/>
    <p:sldId id="258" r:id="rId16"/>
    <p:sldId id="28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1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7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4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1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9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2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9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8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6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2B2F-BCB3-4E9A-98BC-792B7C5EAF67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0FB9-F488-487D-94BE-F8A70497B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_=1574976271024&amp;filmId=13257935635251228478&amp;noreask=1&amp;path=wizard&amp;text=%D0%BF%D1%80%D0%B8%D1%8E%D1%82%D0%B8%D0%BD%D0%BE+%D0%BC%D1%83%D0%B7%D0%B5%D0%B9-%D1%83%D1%81%D0%B0%D0%B4%D1%8C%D0%B1%D0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onkosti.ru/images/c/c8/%D0%93%D0%BE%D1%81%D0%BF%D0%BE%D0%B4%D1%81%D0%BA%D0%B8%D0%B9_%D0%B4%D0%BE%D0%BC_%D0%B2_%D0%9F%D1%80%D0%B8%D1%8E%D1%82%D0%B8%D0%BD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0"/>
            <a:ext cx="925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3324" y="0"/>
            <a:ext cx="7940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Дворянское ожерелье –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центры культурной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жизни дворянских усадеб Ленинградской области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4924" y="5511800"/>
            <a:ext cx="6250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Музей-усадьба «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Приютино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».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3982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1766868/cf80da71-f5d4-4fb0-8deb-c615a337ca9c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30261"/>
            <a:ext cx="5092700" cy="50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8500" y="982661"/>
            <a:ext cx="4940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Дольше всех, иногда на все лето, в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Приютино</a:t>
            </a:r>
            <a:r>
              <a:rPr lang="ru-RU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оставались гостить Н.И. Гнедич и И.А. Крылов. В память о посещениях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Приютино</a:t>
            </a:r>
            <a:r>
              <a:rPr lang="ru-RU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Иваном Андреевичем Крыловым один из парковых павильонов назывался «Крыловской кельей» — здесь баснописец любил отдыхать и работать. В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Приютино</a:t>
            </a:r>
            <a:r>
              <a:rPr lang="ru-RU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Крыловым написаны басни «Крестьянин и овца», «Плотичка», «Паук и гром», «Осел и заяц»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227558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3300" y="1536700"/>
            <a:ext cx="612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 Гнедич, знаменитый в своё время поэт, работал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Приютино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переводом «Илиады» Гомера. В своём стихотворении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Приютино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Гнедич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писал: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я прихожу под кров твой безмятежный,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Гостеприимная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приютинская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сень!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твой старинный гость, бездомный странник прежний,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Твою приютную всегда любивший тень.</a:t>
            </a:r>
          </a:p>
        </p:txBody>
      </p:sp>
      <p:pic>
        <p:nvPicPr>
          <p:cNvPr id="14338" name="Picture 2" descr="https://otvet.imgsmail.ru/download/203500843_4f5e09f86a93c96225da0333fe99702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11137"/>
            <a:ext cx="3660653" cy="561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4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9200" y="165099"/>
            <a:ext cx="3644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Весной и летом 1828 года частым гостем </a:t>
            </a:r>
            <a:r>
              <a:rPr lang="ru-RU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Приютино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 А.С. Пушкин. В эту пору он был страстно влюблен в дочь хозяина усадьбы, двадцатилетнюю Анну Алексеевну Оленину, которой посвятил множество стихотворений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«Её глаза», «Ты и Вы», «Не пой, красавица, при мне…», «Предчувствие», «Город пышный, город бедный…»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самое известное из них — короткое, всего в восемь строк, полное печали стихотворение «Я вас любил».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kulturologia.ru/files/u12645/Anna-Olenina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3021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1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5500" y="1487438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2060"/>
                </a:solidFill>
                <a:effectLst/>
                <a:latin typeface="-apple-system"/>
              </a:rPr>
              <a:t>Я вас любил: любовь еще, быть может,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-apple-system"/>
              </a:rPr>
              <a:t>В душе моей угасла не совсем;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-apple-system"/>
              </a:rPr>
              <a:t>Но пусть она вас больше не тревожит;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-apple-system"/>
              </a:rPr>
              <a:t>Я не хочу печалить вас ничем.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-apple-system"/>
              </a:rPr>
              <a:t>Я вас любил безмолвно, безнадежно,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-apple-system"/>
              </a:rPr>
              <a:t>То робостью, то ревностью томим;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-apple-system"/>
              </a:rPr>
              <a:t>Я вас любил так искренно, так нежно,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i="0" dirty="0">
                <a:solidFill>
                  <a:srgbClr val="002060"/>
                </a:solidFill>
                <a:effectLst/>
                <a:latin typeface="-apple-system"/>
              </a:rPr>
              <a:t>Как дай вам Бог любимой быть другим.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70" name="Picture 6" descr="https://cdn.turkaramamotoru.com/ru/buturlina-anna-vladimirovna-9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59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err="1">
                <a:solidFill>
                  <a:srgbClr val="242F33"/>
                </a:solidFill>
                <a:effectLst/>
                <a:latin typeface="ProximaNova"/>
              </a:rPr>
              <a:t>Гау</a:t>
            </a:r>
            <a:r>
              <a:rPr lang="ru-RU" b="0" i="1" dirty="0">
                <a:solidFill>
                  <a:srgbClr val="242F33"/>
                </a:solidFill>
                <a:effectLst/>
                <a:latin typeface="ProximaNova"/>
              </a:rPr>
              <a:t> В.И. Портрет А.А. Олениной. 1839. Гос. музей А.С. Пушкина.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90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b5a2696ea1ace92bd16846891767b1f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0900" cy="68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26300" y="1891437"/>
            <a:ext cx="3670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Здесь Пушкин встречался с Грибоедовым. Однажды Грибоедов сыграл на фортепьяно мотив песни, которую слышал в Тифлисе, а Пушкин написал созвучные ей стихи «Не пой, красавица, при мне, ты песен Грузии печальных». Присутствовавший при этом Глинка переложил их на музыку.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5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4100" y="1290241"/>
            <a:ext cx="3797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художников постоянными посетителями 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Оленинского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салона были О. Кипренский и братья Брюлловы.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художники работали над портретами Алексея Николаевича, Елизаветы Марковны, их детей. Из работ Кипренского известен  великолепный портрет Анны 1828г. 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wmuseum.ru/wp-content/uploads/2019/04/1322392827_portret-anny-alekseevny-olenin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875" cy="65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4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1498600"/>
            <a:ext cx="615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1.Кому принадлежала усадьба </a:t>
            </a:r>
            <a:r>
              <a:rPr lang="ru-RU" dirty="0" err="1">
                <a:solidFill>
                  <a:srgbClr val="002060"/>
                </a:solidFill>
              </a:rPr>
              <a:t>Приютино</a:t>
            </a:r>
            <a:r>
              <a:rPr lang="ru-RU" dirty="0">
                <a:solidFill>
                  <a:srgbClr val="002060"/>
                </a:solidFill>
              </a:rPr>
              <a:t>?</a:t>
            </a:r>
          </a:p>
          <a:p>
            <a:r>
              <a:rPr lang="ru-RU" dirty="0">
                <a:solidFill>
                  <a:srgbClr val="002060"/>
                </a:solidFill>
              </a:rPr>
              <a:t>2.Кем был А.Н. Оленин?</a:t>
            </a:r>
          </a:p>
          <a:p>
            <a:r>
              <a:rPr lang="ru-RU" dirty="0">
                <a:solidFill>
                  <a:srgbClr val="002060"/>
                </a:solidFill>
              </a:rPr>
              <a:t>3.С чем связано название усадьбы?</a:t>
            </a:r>
          </a:p>
          <a:p>
            <a:r>
              <a:rPr lang="ru-RU" dirty="0">
                <a:solidFill>
                  <a:srgbClr val="002060"/>
                </a:solidFill>
              </a:rPr>
              <a:t>4.Кому посвящено стихотворение Пушкина «Я вас любил»</a:t>
            </a:r>
          </a:p>
          <a:p>
            <a:r>
              <a:rPr lang="ru-RU" dirty="0">
                <a:solidFill>
                  <a:srgbClr val="002060"/>
                </a:solidFill>
              </a:rPr>
              <a:t>5.Какие литераторы посещали </a:t>
            </a:r>
            <a:r>
              <a:rPr lang="ru-RU" dirty="0" err="1">
                <a:solidFill>
                  <a:srgbClr val="002060"/>
                </a:solidFill>
              </a:rPr>
              <a:t>Приютино</a:t>
            </a:r>
            <a:r>
              <a:rPr lang="ru-RU" dirty="0">
                <a:solidFill>
                  <a:srgbClr val="002060"/>
                </a:solidFill>
              </a:rPr>
              <a:t>?</a:t>
            </a:r>
          </a:p>
          <a:p>
            <a:r>
              <a:rPr lang="ru-RU" dirty="0">
                <a:solidFill>
                  <a:srgbClr val="002060"/>
                </a:solidFill>
              </a:rPr>
              <a:t>6.Какие художники бывали в </a:t>
            </a:r>
            <a:r>
              <a:rPr lang="ru-RU" dirty="0" err="1">
                <a:solidFill>
                  <a:srgbClr val="002060"/>
                </a:solidFill>
              </a:rPr>
              <a:t>Приютино</a:t>
            </a:r>
            <a:r>
              <a:rPr lang="ru-RU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1219200" y="1899513"/>
            <a:ext cx="825500" cy="9525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6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6196" cy="5473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75700" y="419100"/>
            <a:ext cx="3175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-apple-system"/>
              </a:rPr>
              <a:t>Есть дача за Невой,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Верст двадцать от столицы,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У Выборгской границы,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Близ </a:t>
            </a:r>
            <a:r>
              <a:rPr lang="ru-RU" dirty="0" err="1">
                <a:solidFill>
                  <a:srgbClr val="002060"/>
                </a:solidFill>
                <a:latin typeface="-apple-system"/>
              </a:rPr>
              <a:t>Парголы</a:t>
            </a:r>
            <a:r>
              <a:rPr lang="ru-RU" dirty="0">
                <a:solidFill>
                  <a:srgbClr val="002060"/>
                </a:solidFill>
                <a:latin typeface="-apple-system"/>
              </a:rPr>
              <a:t> крутой: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Есть дача или мыза,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Приют для добрых душ,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Где добрая </a:t>
            </a:r>
            <a:r>
              <a:rPr lang="ru-RU" dirty="0" err="1">
                <a:solidFill>
                  <a:srgbClr val="002060"/>
                </a:solidFill>
                <a:latin typeface="-apple-system"/>
              </a:rPr>
              <a:t>Элиза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И с ней почтенный муж,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С открытою душою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И с лаской на устах,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За трапезой простою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На бархатных лугах,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Без бального наряда,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В свой маленький приют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Друзей из Петрограда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-apple-system"/>
              </a:rPr>
              <a:t>На праздник сельский ждут.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                  К. Н. Батюшков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5417" y="6012934"/>
            <a:ext cx="5605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Иванов И.А. </a:t>
            </a:r>
            <a:r>
              <a:rPr lang="ru-RU" i="1" dirty="0" err="1"/>
              <a:t>Приютино</a:t>
            </a:r>
            <a:r>
              <a:rPr lang="ru-RU" i="1" dirty="0"/>
              <a:t>. 1825. Гос. музей А.С. Пушкина.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4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8900" y="99447"/>
            <a:ext cx="3949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Приютино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немногих сохранившихся до наших дней дворянских усадеб в окрестностях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етербурга.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рубеже XVIII—XIX веков она принадлежала  первому директору Публичной библиотеки, президенту Академии художеств Алексею Николаевичу Оленину (1763—1843).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Приютино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усилиями хозяина и его супруги Елизаветы Марковны была создана удивительная атмосфера, не зря это место называли приютом для добрых душ, отсюда и родилось название имения. </a:t>
            </a:r>
          </a:p>
        </p:txBody>
      </p:sp>
      <p:pic>
        <p:nvPicPr>
          <p:cNvPr id="13314" name="Picture 2" descr="http://img-fotki.yandex.ru/get/9327/51667439.3a4/0_de680_2d8b948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66126" cy="45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pinimg.com/736x/9d/eb/ce/9debce1f217cc71e2df3393e3905cb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73" y="0"/>
            <a:ext cx="3712780" cy="45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6463" y="50038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А.Н. Оленин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6300" y="500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Е.М. Оленина</a:t>
            </a:r>
          </a:p>
        </p:txBody>
      </p:sp>
    </p:spTree>
    <p:extLst>
      <p:ext uri="{BB962C8B-B14F-4D97-AF65-F5344CB8AC3E}">
        <p14:creationId xmlns:p14="http://schemas.microsoft.com/office/powerpoint/2010/main" val="357353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93000" y="355242"/>
            <a:ext cx="384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Приютино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местом встреч многих выдающихся деятелей русской культуры и искусства. В усадьбе бывали А.С. Пушкин, И.А. Крылов, К.Н. Батюшков, Н.И. Гнедич, В.А. Жуковский, А. и К. Брюлловы, М. И. Глинка и другие выдающиеся люди того времени.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4098" cy="5188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5671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Солнцев Ф.Г. Гостиная в доме Олениных в </a:t>
            </a:r>
            <a:r>
              <a:rPr lang="ru-RU" i="1" dirty="0" err="1"/>
              <a:t>Приютино</a:t>
            </a:r>
            <a:r>
              <a:rPr lang="ru-RU" i="1" dirty="0"/>
              <a:t>. 1834. Всероссийский музей А.С. Пушкина.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57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9900" y="241638"/>
            <a:ext cx="393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усадьбы началась в 1795 году, когда Алексей Николаевич Оленин приобрел эту землю.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нем имение включало в себя 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различных строений, но до наших дней сохранилось немного. Хорошо сохранился господский дом, и в 1974 году в нем был организован литературно-художественный музей "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Приютино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910513" cy="5042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6317" y="5530334"/>
            <a:ext cx="5605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Иванов И.А. </a:t>
            </a:r>
            <a:r>
              <a:rPr lang="ru-RU" i="1" dirty="0" err="1"/>
              <a:t>Приютино</a:t>
            </a:r>
            <a:r>
              <a:rPr lang="ru-RU" i="1" dirty="0"/>
              <a:t>. 1825. Гос. музей А.С. Пушкина.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2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6400" y="646837"/>
            <a:ext cx="289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Центром паркового ансамбля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долине речки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Лубьи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пруд,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противоположном берегу которого - кузня в виде природного грота.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парке  множество аллей, обсаженных лиственницами, елями и дубами.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5500" y="168493"/>
            <a:ext cx="3517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главном музейном здании открыта экспозиция, рассказывающая об истории усадьбы, о жизни семьи Олениных и о людях, посещавших усадьбу.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этаже находились парадные комнаты, на втором - комнаты для отдыха жителей дома и гостей. Интересно, что каждый гость усадьбы Олениных получал отдельную комнату.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www.ipetersburg.ru/media/block_image_element/image/sizes/672/8274/page_c88de3ed485c962a35953cc58c4d5f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0683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3200" y="5689600"/>
            <a:ext cx="368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/>
              </a:rPr>
              <a:t>Здесь можно посмотреть видео «Музей-усадьба </a:t>
            </a:r>
            <a:r>
              <a:rPr lang="ru-RU" dirty="0" err="1">
                <a:hlinkClick r:id="rId3"/>
              </a:rPr>
              <a:t>Приютино</a:t>
            </a:r>
            <a:r>
              <a:rPr lang="ru-RU" dirty="0">
                <a:hlinkClick r:id="rId3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60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petersburg.ru/media/block_image_element/image/sizes/672/8272/page_1d0c53b5d21469d50e4dbeccaa29af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8500" cy="38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56400" y="714092"/>
            <a:ext cx="5092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dirty="0" err="1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Приютино</a:t>
            </a:r>
            <a:r>
              <a:rPr lang="ru-RU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жизнь текла тихая, мирная, аккуратная, простая, деревенская. Все было весело, радушно, просто, свободно», — вспоминала старшая дочь А.Н. Оленина, Варвара Алексеевна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6" name="Picture 6" descr="https://avatars.mds.yandex.net/get-zen_doc/30884/pub_5a85ded3e86a9e1d4534efdc_5a85df14dcaf8e33d1fc2ef5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134851"/>
            <a:ext cx="5610225" cy="37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1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0200" y="584200"/>
            <a:ext cx="3492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 Олениных проводили интересно и весело. Литераторы читали свои новые произведения, певцы и музыканты исполняли песни, романсы и другие сочинения.  Хозяева при поддержке гостей ставили домашние спектакли, в которых вместе со взрослыми играли дети. 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оживлённо было 5-го сентября, в день празднования именин хозяйки – Елизаветы Марковны.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https://f.otzyv.ru/f/05/02/2676/1503152128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9999" cy="33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nfisaspb.ru/wp-content/uploads/dsc00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20"/>
            <a:ext cx="5079999" cy="32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61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992</Words>
  <Application>Microsoft Office PowerPoint</Application>
  <PresentationFormat>Широкоэкранный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-apple-system</vt:lpstr>
      <vt:lpstr>Arial</vt:lpstr>
      <vt:lpstr>Arial Black</vt:lpstr>
      <vt:lpstr>Calibri</vt:lpstr>
      <vt:lpstr>Calibri Light</vt:lpstr>
      <vt:lpstr>Georgia</vt:lpstr>
      <vt:lpstr>ProximaNova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Лабутин</dc:creator>
  <cp:lastModifiedBy>User</cp:lastModifiedBy>
  <cp:revision>58</cp:revision>
  <dcterms:created xsi:type="dcterms:W3CDTF">2019-11-27T20:58:59Z</dcterms:created>
  <dcterms:modified xsi:type="dcterms:W3CDTF">2023-10-04T16:23:43Z</dcterms:modified>
</cp:coreProperties>
</file>