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22" r:id="rId2"/>
    <p:sldId id="840" r:id="rId3"/>
    <p:sldId id="258" r:id="rId4"/>
    <p:sldId id="259" r:id="rId5"/>
    <p:sldId id="260" r:id="rId6"/>
    <p:sldId id="261" r:id="rId7"/>
    <p:sldId id="262" r:id="rId8"/>
    <p:sldId id="359" r:id="rId9"/>
    <p:sldId id="404" r:id="rId10"/>
    <p:sldId id="263" r:id="rId11"/>
    <p:sldId id="406" r:id="rId12"/>
    <p:sldId id="265" r:id="rId13"/>
    <p:sldId id="266" r:id="rId14"/>
    <p:sldId id="267" r:id="rId15"/>
    <p:sldId id="268" r:id="rId16"/>
    <p:sldId id="269" r:id="rId17"/>
    <p:sldId id="270" r:id="rId18"/>
    <p:sldId id="339" r:id="rId19"/>
    <p:sldId id="340" r:id="rId20"/>
    <p:sldId id="342" r:id="rId21"/>
    <p:sldId id="343" r:id="rId22"/>
    <p:sldId id="344" r:id="rId23"/>
    <p:sldId id="341" r:id="rId24"/>
    <p:sldId id="347" r:id="rId25"/>
    <p:sldId id="368" r:id="rId26"/>
    <p:sldId id="349" r:id="rId27"/>
    <p:sldId id="350" r:id="rId28"/>
    <p:sldId id="351" r:id="rId29"/>
    <p:sldId id="352" r:id="rId30"/>
    <p:sldId id="427" r:id="rId31"/>
    <p:sldId id="407" r:id="rId32"/>
    <p:sldId id="369" r:id="rId33"/>
    <p:sldId id="370" r:id="rId34"/>
    <p:sldId id="3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89066-BE6B-4AD5-A719-C33EE7EFDC1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19E24-A915-4569-A292-E9BE14F5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9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sevologsk.com/wp-content/uploads/2013/06/S630017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3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8424936" cy="1696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Ной Маркович Ланде (1956–1962),  </a:t>
            </a:r>
          </a:p>
          <a:p>
            <a:r>
              <a:rPr lang="ru-RU" dirty="0"/>
              <a:t>Яковлев А.И. (1963–1964) ,</a:t>
            </a:r>
          </a:p>
          <a:p>
            <a:r>
              <a:rPr lang="ru-RU" dirty="0"/>
              <a:t>Багдасарян </a:t>
            </a:r>
            <a:r>
              <a:rPr lang="ru-RU" dirty="0" err="1"/>
              <a:t>Гарник</a:t>
            </a:r>
            <a:r>
              <a:rPr lang="ru-RU" dirty="0"/>
              <a:t>  </a:t>
            </a:r>
            <a:r>
              <a:rPr lang="ru-RU" dirty="0" err="1"/>
              <a:t>Мнацаканович</a:t>
            </a:r>
            <a:r>
              <a:rPr lang="ru-RU" dirty="0"/>
              <a:t> (1963–1966),</a:t>
            </a:r>
          </a:p>
          <a:p>
            <a:r>
              <a:rPr lang="ru-RU" dirty="0" err="1"/>
              <a:t>Cадовский</a:t>
            </a:r>
            <a:r>
              <a:rPr lang="ru-RU" dirty="0"/>
              <a:t> Анатолий Иванович )1966-1971),</a:t>
            </a:r>
          </a:p>
          <a:p>
            <a:r>
              <a:rPr lang="ru-RU" dirty="0" err="1"/>
              <a:t>Красько</a:t>
            </a:r>
            <a:r>
              <a:rPr lang="ru-RU" dirty="0"/>
              <a:t> Глеб Семенович (1971–1977), </a:t>
            </a:r>
          </a:p>
          <a:p>
            <a:r>
              <a:rPr lang="ru-RU" dirty="0" err="1"/>
              <a:t>Велицкий</a:t>
            </a:r>
            <a:r>
              <a:rPr lang="ru-RU" dirty="0"/>
              <a:t> Георгий Алексеевич (1977–1980) , </a:t>
            </a:r>
          </a:p>
          <a:p>
            <a:r>
              <a:rPr lang="ru-RU" dirty="0"/>
              <a:t>Харитонов Николай Егорович (1980–1983) ,</a:t>
            </a:r>
          </a:p>
          <a:p>
            <a:r>
              <a:rPr lang="ru-RU" dirty="0" err="1"/>
              <a:t>Кубланов</a:t>
            </a:r>
            <a:r>
              <a:rPr lang="ru-RU" dirty="0"/>
              <a:t> Роман Савельевич (1983–1984) ,</a:t>
            </a:r>
          </a:p>
          <a:p>
            <a:r>
              <a:rPr lang="ru-RU" dirty="0"/>
              <a:t>Трофимов Владимир Васильевич (1984-1992),</a:t>
            </a:r>
          </a:p>
          <a:p>
            <a:r>
              <a:rPr lang="ru-RU" dirty="0"/>
              <a:t>Петухова Лариса Александровна (1992-2013). </a:t>
            </a:r>
          </a:p>
          <a:p>
            <a:pPr>
              <a:buNone/>
            </a:pPr>
            <a:r>
              <a:rPr lang="ru-RU" dirty="0"/>
              <a:t>                   С 2013 г. школу возглавляет  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 err="1"/>
              <a:t>Беганская</a:t>
            </a:r>
            <a:r>
              <a:rPr lang="ru-RU" dirty="0"/>
              <a:t> Людмила Александровна.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Директора музыкальной школы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778416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Директора музыкальной школы</a:t>
            </a:r>
          </a:p>
        </p:txBody>
      </p:sp>
      <p:pic>
        <p:nvPicPr>
          <p:cNvPr id="5" name="Содержимое 4" descr="001 70г. Садовский А.И.- директо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233472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03 70 Красько Глеб Семёнович директор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39952" y="1124744"/>
            <a:ext cx="1612392" cy="195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5" cstate="print"/>
          <a:srcRect r="248" b="43865"/>
          <a:stretch>
            <a:fillRect/>
          </a:stretch>
        </p:blipFill>
        <p:spPr>
          <a:xfrm>
            <a:off x="899592" y="4293096"/>
            <a:ext cx="165618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980728"/>
            <a:ext cx="1944216" cy="218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7" cstate="print"/>
          <a:srcRect l="3333" b="3948"/>
          <a:stretch>
            <a:fillRect/>
          </a:stretch>
        </p:blipFill>
        <p:spPr>
          <a:xfrm>
            <a:off x="3995936" y="3717032"/>
            <a:ext cx="208823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4077072"/>
            <a:ext cx="1299350" cy="195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9632" y="3501008"/>
            <a:ext cx="2239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Cадовский</a:t>
            </a:r>
            <a:r>
              <a:rPr lang="ru-RU" dirty="0"/>
              <a:t> </a:t>
            </a:r>
          </a:p>
          <a:p>
            <a:r>
              <a:rPr lang="ru-RU" dirty="0"/>
              <a:t>Анатолий Иванович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996952"/>
            <a:ext cx="187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Красько</a:t>
            </a:r>
            <a:endParaRPr lang="ru-RU" dirty="0"/>
          </a:p>
          <a:p>
            <a:r>
              <a:rPr lang="ru-RU" dirty="0"/>
              <a:t> Глеб Семенович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62423" y="3212976"/>
            <a:ext cx="2481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Трофимов </a:t>
            </a:r>
          </a:p>
          <a:p>
            <a:r>
              <a:rPr lang="ru-RU" dirty="0"/>
              <a:t>Владимир Васильевич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6211669"/>
            <a:ext cx="1928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Петухова Лариса </a:t>
            </a:r>
          </a:p>
          <a:p>
            <a:r>
              <a:rPr lang="ru-RU" dirty="0"/>
              <a:t>Александровна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97359" y="6211669"/>
            <a:ext cx="2246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Беганская</a:t>
            </a:r>
            <a:r>
              <a:rPr lang="ru-RU" dirty="0"/>
              <a:t> Людмила </a:t>
            </a:r>
          </a:p>
          <a:p>
            <a:r>
              <a:rPr lang="ru-RU" dirty="0"/>
              <a:t>Александровна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6211669"/>
            <a:ext cx="2197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Велицкий</a:t>
            </a:r>
            <a:r>
              <a:rPr lang="ru-RU" dirty="0"/>
              <a:t> Григорий </a:t>
            </a:r>
          </a:p>
          <a:p>
            <a:r>
              <a:rPr lang="ru-RU" dirty="0"/>
              <a:t>Алексеевич</a:t>
            </a:r>
          </a:p>
        </p:txBody>
      </p:sp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Cадовский</a:t>
            </a:r>
            <a:r>
              <a:rPr lang="ru-RU" b="1" dirty="0"/>
              <a:t> Анатолий Иванович 1966-1971 </a:t>
            </a:r>
            <a:endParaRPr lang="ru-RU" dirty="0"/>
          </a:p>
        </p:txBody>
      </p:sp>
      <p:pic>
        <p:nvPicPr>
          <p:cNvPr id="4" name="Содержимое 3" descr="F:\ЮБИЛЕЙ ШКОЛЫ  октябрь 2016г\01 ДШИ 70г\001 70г. Садовский А.И.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Красько</a:t>
            </a:r>
            <a:r>
              <a:rPr lang="ru-RU" b="1" dirty="0"/>
              <a:t> Глеб Семенович </a:t>
            </a:r>
            <a:br>
              <a:rPr lang="ru-RU" b="1" dirty="0"/>
            </a:br>
            <a:r>
              <a:rPr lang="ru-RU" b="1" dirty="0"/>
              <a:t>(1971–1977г.)</a:t>
            </a:r>
            <a:endParaRPr lang="ru-RU" dirty="0"/>
          </a:p>
        </p:txBody>
      </p:sp>
      <p:pic>
        <p:nvPicPr>
          <p:cNvPr id="4" name="Содержимое 3" descr="F:\ЮБИЛЕЙ ШКОЛЫ  октябрь 2016г\01 ДШИ 70г\015 70г. Выпуск.77 Красько Г.С. 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5678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Велицкий</a:t>
            </a:r>
            <a:r>
              <a:rPr lang="ru-RU" b="1" dirty="0"/>
              <a:t>  Георгий Алексеевич (1977–1980) </a:t>
            </a:r>
            <a:endParaRPr lang="ru-RU" dirty="0"/>
          </a:p>
        </p:txBody>
      </p:sp>
      <p:pic>
        <p:nvPicPr>
          <p:cNvPr id="4" name="Содержимое 3" descr="F:\ЮБИЛЕЙ ШКОЛЫ  октябрь 2016г\02 ДШИ 80е\014 25лет Метлицкий Григорий Алексеевич - директор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704856" cy="50405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Трофимов Владимир Васильевич  (1984-1992) </a:t>
            </a:r>
            <a:endParaRPr lang="ru-RU" dirty="0"/>
          </a:p>
        </p:txBody>
      </p:sp>
      <p:pic>
        <p:nvPicPr>
          <p:cNvPr id="4" name="Содержимое 3" descr="F:\ЮБИЛЕЙ ШКОЛЫ  октябрь 2016г\02 ДШИ 80е\015.25 Трофимов Владимир Васильевич - директор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3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F:\ЮБИЛЕЙ ШКОЛЫ  октябрь 2016г\03 ДИРЕКТОРА\07 Петухова Л.А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b="3375"/>
          <a:stretch>
            <a:fillRect/>
          </a:stretch>
        </p:blipFill>
        <p:spPr bwMode="auto">
          <a:xfrm>
            <a:off x="2699792" y="1700808"/>
            <a:ext cx="4392488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55679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/>
              <a:t>Петухова Лариса Александровна (1992-2013)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14261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Беганская</a:t>
            </a:r>
            <a:r>
              <a:rPr lang="ru-RU" b="1" dirty="0"/>
              <a:t> Людмила Александровна                                                                                                                                                                                                                                 ( с 2013 г.по настоящее время) </a:t>
            </a:r>
            <a:endParaRPr lang="ru-RU" dirty="0"/>
          </a:p>
        </p:txBody>
      </p:sp>
      <p:pic>
        <p:nvPicPr>
          <p:cNvPr id="4" name="Содержимое 3" descr="C:\Users\User\Desktop\FJ8A7290 (3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528391" cy="4923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0325"/>
            <a:ext cx="7791568" cy="2286000"/>
          </a:xfrm>
        </p:spPr>
        <p:txBody>
          <a:bodyPr/>
          <a:lstStyle/>
          <a:p>
            <a:r>
              <a:rPr lang="ru-RU" dirty="0"/>
              <a:t>Первые</a:t>
            </a:r>
            <a:br>
              <a:rPr lang="ru-RU" dirty="0"/>
            </a:br>
            <a:r>
              <a:rPr lang="ru-RU" dirty="0"/>
              <a:t>Преподаватели </a:t>
            </a:r>
            <a:br>
              <a:rPr lang="ru-RU" dirty="0"/>
            </a:br>
            <a:r>
              <a:rPr lang="ru-RU" dirty="0"/>
              <a:t>школы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0620672" y="1052736"/>
            <a:ext cx="1080120" cy="12100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Среди первых преподавателей были: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5040560"/>
          </a:xfrm>
        </p:spPr>
        <p:txBody>
          <a:bodyPr>
            <a:noAutofit/>
          </a:bodyPr>
          <a:lstStyle/>
          <a:p>
            <a:r>
              <a:rPr lang="ru-RU" sz="2800" b="1" dirty="0"/>
              <a:t>Зоя Антоновна Чернева, Белла Аркадьевна </a:t>
            </a:r>
            <a:r>
              <a:rPr lang="ru-RU" sz="2800" b="1" dirty="0" err="1"/>
              <a:t>Михлина</a:t>
            </a:r>
            <a:r>
              <a:rPr lang="ru-RU" sz="2800" b="1" dirty="0"/>
              <a:t>, Сергей Михайлович  Углов – </a:t>
            </a:r>
            <a:r>
              <a:rPr lang="ru-RU" sz="2800" b="1" u="sng" dirty="0"/>
              <a:t>преподаватели класса хора, </a:t>
            </a:r>
          </a:p>
          <a:p>
            <a:r>
              <a:rPr lang="ru-RU" sz="2800" b="1" dirty="0"/>
              <a:t>Роза </a:t>
            </a:r>
            <a:r>
              <a:rPr lang="ru-RU" sz="2800" b="1" dirty="0" err="1"/>
              <a:t>Ходжаевна</a:t>
            </a:r>
            <a:r>
              <a:rPr lang="ru-RU" sz="2800" b="1" dirty="0"/>
              <a:t> </a:t>
            </a:r>
            <a:r>
              <a:rPr lang="ru-RU" sz="2800" b="1" dirty="0" err="1"/>
              <a:t>Бадыгова</a:t>
            </a:r>
            <a:r>
              <a:rPr lang="ru-RU" sz="2800" b="1" dirty="0"/>
              <a:t>– </a:t>
            </a:r>
            <a:r>
              <a:rPr lang="ru-RU" sz="2800" b="1" u="sng" dirty="0"/>
              <a:t>теория музыки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Галина Григорьевна Трофимова - </a:t>
            </a:r>
            <a:r>
              <a:rPr lang="ru-RU" sz="2800" b="1" u="sng" dirty="0"/>
              <a:t>класс аккордеона,</a:t>
            </a:r>
          </a:p>
          <a:p>
            <a:r>
              <a:rPr lang="ru-RU" sz="2800" b="1" dirty="0"/>
              <a:t>Орлов Анатолий Константинович и Лариса Георгиевна Гаврилова –  </a:t>
            </a:r>
            <a:r>
              <a:rPr lang="ru-RU" sz="2800" b="1" u="sng" dirty="0"/>
              <a:t>класс скрипки; </a:t>
            </a:r>
          </a:p>
          <a:p>
            <a:r>
              <a:rPr lang="ru-RU" sz="2800" b="1" dirty="0"/>
              <a:t>Алла Юрьевна Бурова, </a:t>
            </a:r>
            <a:r>
              <a:rPr lang="ru-RU" sz="2800" b="1" dirty="0" err="1"/>
              <a:t>Сухоцкая</a:t>
            </a:r>
            <a:r>
              <a:rPr lang="ru-RU" sz="2800" b="1" dirty="0"/>
              <a:t> Евгения Григорьевна, </a:t>
            </a:r>
            <a:r>
              <a:rPr lang="ru-RU" sz="2800" b="1" dirty="0" err="1"/>
              <a:t>Великанова</a:t>
            </a:r>
            <a:r>
              <a:rPr lang="ru-RU" sz="2800" b="1" dirty="0"/>
              <a:t> Эльвира </a:t>
            </a:r>
            <a:r>
              <a:rPr lang="ru-RU" sz="2800" b="1" dirty="0" err="1"/>
              <a:t>Линардовна</a:t>
            </a:r>
            <a:r>
              <a:rPr lang="ru-RU" sz="2800" b="1" dirty="0"/>
              <a:t>, </a:t>
            </a:r>
            <a:r>
              <a:rPr lang="ru-RU" sz="2800" b="1" dirty="0" err="1"/>
              <a:t>Небеснова</a:t>
            </a:r>
            <a:r>
              <a:rPr lang="ru-RU" sz="2800" b="1" dirty="0"/>
              <a:t> Людмила Васильевна- </a:t>
            </a:r>
            <a:r>
              <a:rPr lang="ru-RU" sz="2800" b="1" u="sng" dirty="0"/>
              <a:t>фортепиано.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История школы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15071"/>
            <a:ext cx="7818072" cy="583264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Всеволожская детская музыкальная школа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была открыта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 в поселке Всеволожске 18 сентября 1956 года..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2000 году школе было присвоено имя великого русского композитора – М.И. Глинки. </a:t>
            </a: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Это имя школа носит неслучайно. Недалеко от школы находится музей-усадьба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Приютино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принадлежавшая директору Императорской публичной библиотеки А.Н. Оленину, где Михаил Иванович Глинка неоднократно бывал, встречался с  А. Грибоедовым, А.С. Пушкиным и где написал знаменитый романс на слова А.С. Пушкина «Не пой, красавица, при мне».</a:t>
            </a: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2010 году, в результате реорганизации, путем присоединения к детской музыкальной школе им. М.И. Глинки – Всеволожской детской школы искусств и Всеволожской детской художественной школы, музыкальная школа им. М.И. Глинки стала именоваться детской школой искусств им. М.И. Глинки.</a:t>
            </a: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Сегодня более 1025 учеников  обучаются игре на  фортепиано, скрипке, виолончели, баяне, аккордеоне, домре, балалайке, гуслях, ударных инструментах, флейте, а также сольному и  хоровому пению; хореографическому и изобразительному искусству. </a:t>
            </a:r>
            <a:endParaRPr lang="ru-RU" sz="14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ДШИ им. М.И. Глинки является базовым центром методической работы в районе, в ней регулярно проводятся педагогические конференции, мастер–классы, летние творческие школы «Ступени мастерства», 14  детских районных конкурсов, конкурсы профессионального мастерства среди преподавателей, концерты, фестивали. </a:t>
            </a: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 школе есть свои традиции: отчетные концерты в Санкт-Петербургской Капелле, областной конкурс по декоративно–прикладной композиции «Авторский стиль», праздник «Посвящение в первоклассники», «Рождественские фестивали»  и многие другие, в  которых принимают участие  учащиеся всех отделений школы.</a:t>
            </a:r>
          </a:p>
          <a:p>
            <a:pPr marL="82296" indent="0" algn="just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 праздничной атмосфере, в переполненном зале проходят ежегодные отчетные  концерты учащихся  и преподавателей школы, где  они  дарят слушателям своё исполнительское мастерство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3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Преподаватели 70-х годов</a:t>
            </a:r>
          </a:p>
        </p:txBody>
      </p:sp>
      <p:pic>
        <p:nvPicPr>
          <p:cNvPr id="4" name="Содержимое 3" descr="D:\---save---2\Pictures\САДКО 2\садко 3\школа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0" b="3763"/>
          <a:stretch>
            <a:fillRect/>
          </a:stretch>
        </p:blipFill>
        <p:spPr bwMode="auto">
          <a:xfrm>
            <a:off x="899592" y="1340768"/>
            <a:ext cx="741682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70-е годы  районное совещание. </a:t>
            </a:r>
            <a:endParaRPr lang="ru-RU" dirty="0"/>
          </a:p>
        </p:txBody>
      </p:sp>
      <p:pic>
        <p:nvPicPr>
          <p:cNvPr id="4" name="Содержимое 3" descr="H:\ЮБИЛЕЙ ШКОЛЫ  октябрь 2016г\01 ДШИ 70г\014 70 Районное мероприятие 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4440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H:\ЮБИЛЕЙ ШКОЛЫ  октябрь 2016г\01 ДШИ 70г\014.70е педсовет 1.jpg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40060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318080" cy="157018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Педсовет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221088"/>
            <a:ext cx="356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Директор Г.С. Красько,</a:t>
            </a:r>
          </a:p>
          <a:p>
            <a:r>
              <a:rPr lang="ru-RU" sz="2800" b="1" dirty="0"/>
              <a:t>завуч Фадеев В.О., </a:t>
            </a:r>
          </a:p>
          <a:p>
            <a:r>
              <a:rPr lang="ru-RU" sz="2800" b="1" dirty="0"/>
              <a:t>секретарь </a:t>
            </a:r>
          </a:p>
          <a:p>
            <a:r>
              <a:rPr lang="ru-RU" sz="2800" b="1" dirty="0"/>
              <a:t>Н. Кудряшов.</a:t>
            </a:r>
            <a:endParaRPr lang="ru-RU" sz="2800" dirty="0"/>
          </a:p>
        </p:txBody>
      </p:sp>
      <p:pic>
        <p:nvPicPr>
          <p:cNvPr id="5" name="Рисунок 4" descr="H:\ЮБИЛЕЙ ШКОЛЫ  октябрь 2016г\01 ДШИ 70г\002 70г. Красько Г.С., Фадеев 1.jpg"/>
          <p:cNvPicPr/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 bwMode="auto">
          <a:xfrm>
            <a:off x="323528" y="404664"/>
            <a:ext cx="511256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3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Преподаватели: Петухова Л.А., Гаврилова Л.Г., </a:t>
            </a:r>
            <a:r>
              <a:rPr lang="ru-RU" sz="3200" b="1" dirty="0" err="1"/>
              <a:t>Сухомищенко</a:t>
            </a:r>
            <a:r>
              <a:rPr lang="ru-RU" sz="3200" b="1" dirty="0"/>
              <a:t> Н.В.,  Бузин Е.</a:t>
            </a:r>
            <a:endParaRPr lang="ru-RU" sz="3200" dirty="0"/>
          </a:p>
        </p:txBody>
      </p:sp>
      <p:pic>
        <p:nvPicPr>
          <p:cNvPr id="5" name="Содержимое 4" descr="H:\ЮБИЛЕЙ ШКОЛЫ  октябрь 2016г\01 ДШИ 70г\004 70г. Петухова Л.А. Вахман Анатолий 1.jpg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:\ЮБИЛЕЙ ШКОЛЫ  октябрь 2016г\01 ДШИ 70г\006 70г. Гаврилова Лариса Георгиевна 1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5192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ЮБИЛЕЙ ШКОЛЫ  октябрь 2016г\01 ДШИ 70г\007.70г. Сухомищенко Нина Витальевна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74441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ЮБИЛЕЙ ШКОЛЫ  октябрь 2016г\01 ДШИ 70г\003 7.г. Бузин 1.jpg"/>
          <p:cNvPicPr/>
          <p:nvPr/>
        </p:nvPicPr>
        <p:blipFill>
          <a:blip r:embed="rId6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72408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6" name="Содержимое 5" descr="H:\ЮБИЛЕЙ ШКОЛЫ  октябрь 2016г\01 ДШИ 70г\010 70г. Маслов - Беринг Борис оркестр нар. инстр. 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5868144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620688"/>
            <a:ext cx="3275856" cy="157504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Барабаш С.М.</a:t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5" name="Содержимое 4" descr="H:\ЮБИЛЕЙ ШКОЛЫ  октябрь 2016г\01 ДШИ 70г\009 70г. Барабаш Семён Михайлович 1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25658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5373216"/>
            <a:ext cx="20473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Маслов-</a:t>
            </a:r>
          </a:p>
          <a:p>
            <a:r>
              <a:rPr lang="ru-RU" sz="3200" b="1" dirty="0"/>
              <a:t>Беринг  Б.</a:t>
            </a:r>
          </a:p>
        </p:txBody>
      </p:sp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/>
              <a:t>Бадыгова</a:t>
            </a:r>
            <a:r>
              <a:rPr lang="ru-RU" sz="3600" b="1" i="1" dirty="0"/>
              <a:t> Роза </a:t>
            </a:r>
            <a:r>
              <a:rPr lang="ru-RU" sz="3600" b="1" i="1" dirty="0" err="1"/>
              <a:t>Хаджаевна</a:t>
            </a:r>
            <a:r>
              <a:rPr lang="ru-RU" sz="3600" b="1" i="1" dirty="0"/>
              <a:t> – </a:t>
            </a:r>
            <a:br>
              <a:rPr lang="ru-RU" sz="3600" b="1" i="1" dirty="0"/>
            </a:br>
            <a:r>
              <a:rPr lang="ru-RU" sz="3100" dirty="0"/>
              <a:t>преподаватель теоретических дисциплин.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3600" b="1" dirty="0"/>
              <a:t>1979 г. </a:t>
            </a:r>
            <a:endParaRPr lang="ru-RU" sz="3600" dirty="0"/>
          </a:p>
        </p:txBody>
      </p:sp>
      <p:pic>
        <p:nvPicPr>
          <p:cNvPr id="4" name="Содержимое 3" descr="H:\ЮБИЛЕЙ ШКОЛЫ  октябрь 2016г\02 ДШИ 80е\013 25лет Бадыгова Роза Ходжаевна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724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Преподаватели класса скрипки</a:t>
            </a:r>
            <a:br>
              <a:rPr lang="ru-RU" sz="2800" dirty="0"/>
            </a:br>
            <a:r>
              <a:rPr lang="ru-RU" sz="2800" b="1" i="1" dirty="0" err="1"/>
              <a:t>Хамишон</a:t>
            </a:r>
            <a:r>
              <a:rPr lang="ru-RU" sz="2800" b="1" i="1" dirty="0"/>
              <a:t> Лариса Борисовна, </a:t>
            </a:r>
            <a:r>
              <a:rPr lang="ru-RU" sz="2800" b="1" i="1" dirty="0" err="1"/>
              <a:t>Рудерман</a:t>
            </a:r>
            <a:r>
              <a:rPr lang="ru-RU" sz="2800" b="1" i="1" dirty="0"/>
              <a:t> Елизавета Яковлевна.</a:t>
            </a:r>
            <a:br>
              <a:rPr lang="ru-RU" sz="2800" b="1" dirty="0"/>
            </a:br>
            <a:r>
              <a:rPr lang="ru-RU" sz="2800" dirty="0"/>
              <a:t>Концертмейстер</a:t>
            </a:r>
            <a:r>
              <a:rPr lang="ru-RU" sz="2800" b="1" dirty="0"/>
              <a:t> - </a:t>
            </a:r>
            <a:r>
              <a:rPr lang="ru-RU" sz="2800" b="1" i="1" dirty="0"/>
              <a:t>Гриценко Л.В.</a:t>
            </a:r>
            <a:endParaRPr lang="ru-RU" sz="2800" i="1" dirty="0"/>
          </a:p>
        </p:txBody>
      </p:sp>
      <p:pic>
        <p:nvPicPr>
          <p:cNvPr id="4" name="Содержимое 3" descr="H:\ЮБИЛЕЙ ШКОЛЫ  октябрь 2016г\02 ДШИ 80е\004 80е Хамишон Л.Б., Рудерман Е.Л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888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5614"/>
            <a:ext cx="8856984" cy="14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</a:rPr>
              <a:t>Камерный оркестр </a:t>
            </a:r>
            <a:br>
              <a:rPr lang="ru-RU" sz="4000" dirty="0">
                <a:effectLst/>
              </a:rPr>
            </a:br>
            <a:r>
              <a:rPr lang="ru-RU" sz="4000" dirty="0">
                <a:effectLst/>
              </a:rPr>
              <a:t>руководитель</a:t>
            </a:r>
            <a:br>
              <a:rPr lang="ru-RU" sz="4000" dirty="0">
                <a:effectLst/>
              </a:rPr>
            </a:br>
            <a:r>
              <a:rPr lang="ru-RU" sz="4000" b="1" i="1" dirty="0"/>
              <a:t>Ситников Александр Анатольевич</a:t>
            </a:r>
            <a:endParaRPr lang="ru-RU" sz="4000" i="1" dirty="0"/>
          </a:p>
        </p:txBody>
      </p:sp>
      <p:pic>
        <p:nvPicPr>
          <p:cNvPr id="4" name="Содержимое 3" descr="H:\ЮБИЛЕЙ ШКОЛЫ  октябрь 2016г\02 ДШИ 80е\009 85г. Ситников Александр Анатольевич -рук. анс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5764" r="-467" b="7394"/>
          <a:stretch>
            <a:fillRect/>
          </a:stretch>
        </p:blipFill>
        <p:spPr bwMode="auto">
          <a:xfrm>
            <a:off x="611560" y="1691936"/>
            <a:ext cx="784887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76" y="362001"/>
            <a:ext cx="7602048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Марголин Роман Соломонович</a:t>
            </a:r>
            <a:br>
              <a:rPr lang="ru-RU" b="1" dirty="0"/>
            </a:br>
            <a:r>
              <a:rPr lang="ru-RU" dirty="0">
                <a:effectLst/>
              </a:rPr>
              <a:t>преподаватель хора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:\ЮБИЛЕЙ ШКОЛЫ  октябрь 2016г\02 ДШИ 80е\010 85г. Маргулин Роман Соломонович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23928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r>
              <a:rPr lang="ru-RU" sz="2700" b="1" i="1" dirty="0"/>
              <a:t>Бакши Татьяна Григорьевна</a:t>
            </a:r>
            <a:r>
              <a:rPr lang="ru-RU" sz="2400" dirty="0"/>
              <a:t> – </a:t>
            </a:r>
            <a:br>
              <a:rPr lang="ru-RU" sz="2400" dirty="0"/>
            </a:b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</a:rPr>
              <a:t>преподаватель фортепиано, композитор. </a:t>
            </a:r>
            <a:endParaRPr lang="ru-RU" sz="2400" dirty="0">
              <a:effectLst/>
            </a:endParaRPr>
          </a:p>
        </p:txBody>
      </p:sp>
      <p:pic>
        <p:nvPicPr>
          <p:cNvPr id="5" name="Содержимое 4" descr="H:\ЮБИЛЕЙ ШКОЛЫ  октябрь 2016г\02 ДШИ 80е\008 25лет школе  Фадеев В.О., Пушкарь М.Н.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988840"/>
            <a:ext cx="392392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:\ЮБИЛЕЙ ШКОЛЫ  октябрь 2016г\02 ДШИ 80е\002 84-85г. Бакши Татьяна Григорьевна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" b="4286"/>
          <a:stretch>
            <a:fillRect/>
          </a:stretch>
        </p:blipFill>
        <p:spPr bwMode="auto">
          <a:xfrm>
            <a:off x="4932040" y="1988840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2773" y="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Фадеев Валерий Олегович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- </a:t>
            </a:r>
            <a:r>
              <a:rPr lang="ru-RU" sz="2200" dirty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преподаватель фортепиано, композитор</a:t>
            </a:r>
            <a:r>
              <a:rPr lang="ru-RU" sz="2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,</a:t>
            </a:r>
          </a:p>
          <a:p>
            <a:r>
              <a:rPr lang="ru-RU" sz="2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Пушкарь Мария Наумовна -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преподаватель фортепиано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. </a:t>
            </a:r>
            <a:b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Первое здание музыкальной школы находилось на Всеволожском пр., д. 27.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F:\ЮБИЛЕЙ ШКОЛЫ  октябрь 2016г\02 ДШИ 80е\006 84г. Урок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32" y="0"/>
            <a:ext cx="8682168" cy="142617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</p:spTree>
  </p:cSld>
  <p:clrMapOvr>
    <a:masterClrMapping/>
  </p:clrMapOvr>
  <p:transition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80-годы оркестр аккордеонистов</a:t>
            </a:r>
            <a:endParaRPr lang="ru-RU" dirty="0"/>
          </a:p>
        </p:txBody>
      </p:sp>
      <p:pic>
        <p:nvPicPr>
          <p:cNvPr id="4" name="Содержимое 3" descr="H:\ЮБИЛЕЙ ШКОЛЫ  октябрь 2016г\01 ДШИ 70г\011.70г. оркест баянистов  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943" b="2899"/>
          <a:stretch>
            <a:fillRect/>
          </a:stretch>
        </p:blipFill>
        <p:spPr bwMode="auto">
          <a:xfrm>
            <a:off x="467544" y="980728"/>
            <a:ext cx="8280920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2" y="0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35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Преподаватели фортепианного отдела 90-е годы</a:t>
            </a:r>
          </a:p>
        </p:txBody>
      </p:sp>
      <p:pic>
        <p:nvPicPr>
          <p:cNvPr id="4" name="Содержимое 3" descr="H:\ЮБИЛЕЙ ШКОЛЫ  октябрь 2016г\04 педагоги 90х лет\004 90е педагоги фортепианного отдела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2256"/>
          <a:stretch>
            <a:fillRect/>
          </a:stretch>
        </p:blipFill>
        <p:spPr bwMode="auto">
          <a:xfrm>
            <a:off x="323528" y="2060848"/>
            <a:ext cx="43251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0336" y="1499102"/>
            <a:ext cx="4572000" cy="5331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Верхний ряд (слева направо): 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Горбач Ирина Григорьевна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преподаватель.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Чистякова Ирина Николаевна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концертмейстер.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Корост Наталья Михайловна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преподаватель.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Нижний ряд (слева направо):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Преподаватели: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Николаева Ольга Борисовна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Великанова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Эльвира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Линардовна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Сухомищенко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Нина Витальевна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Батина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Матвеевна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Воронина Татьяна Васильевна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концертмейстер.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60" y="0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Преподаватели 90-х </a:t>
            </a:r>
          </a:p>
        </p:txBody>
      </p:sp>
      <p:pic>
        <p:nvPicPr>
          <p:cNvPr id="4" name="Содержимое 3" descr="H:\ЮБИЛЕЙ ШКОЛЫ  октябрь 2016г\04 педагоги 90х лет\003 90е педагоги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" r="1351"/>
          <a:stretch>
            <a:fillRect/>
          </a:stretch>
        </p:blipFill>
        <p:spPr bwMode="auto">
          <a:xfrm>
            <a:off x="467544" y="1628800"/>
            <a:ext cx="44644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064" y="1628800"/>
            <a:ext cx="38256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Верхний ряд (слева направо) :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Воронина Татьяна Васильевна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концертмейстер, </a:t>
            </a:r>
          </a:p>
          <a:p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Ильязова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Анатольевна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преподаватель класса виолончели.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Нижний  ряд (слева направо) :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Николаева Ольга Борисовна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концертмейстер, 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Гаврилова Лариса Георгиевна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преподаватель скрипки, 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Станкевич Любовь Анатольевна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преподаватель скрипки.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44139399_otkrytki-zhensch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21" y="260648"/>
            <a:ext cx="9118279" cy="6381328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6" name="Содержимое 5" descr="https://vsevologsk.com/wp-content/uploads/2015/08/Vsevolozhskiy-tsentr-kulturyi-i-dosuga-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Затем школа находилась в помещении Дома культуры (левое крыло),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IMG_20161011_1008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02" b="16409"/>
          <a:stretch>
            <a:fillRect/>
          </a:stretch>
        </p:blipFill>
        <p:spPr>
          <a:xfrm>
            <a:off x="2051720" y="1539746"/>
            <a:ext cx="4752528" cy="531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В двухэтажном деревянном здании по  ул. Вахрушева д.10 (1966 г.),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здании старой поликлиники – Всеволожский проспект д.20, </a:t>
            </a:r>
          </a:p>
        </p:txBody>
      </p:sp>
      <p:pic>
        <p:nvPicPr>
          <p:cNvPr id="7" name="Содержимое 3" descr="Всеволожский военкомат на Всеволожском пр. 20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6084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горкоме партии – Всеволожский проспект, дом 1 (1991 г.).</a:t>
            </a:r>
          </a:p>
        </p:txBody>
      </p:sp>
      <p:pic>
        <p:nvPicPr>
          <p:cNvPr id="4" name="Содержимое 3" descr="ШКОЛ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10" t="1598" r="2256" b="4119"/>
          <a:stretch>
            <a:fillRect/>
          </a:stretch>
        </p:blipFill>
        <p:spPr>
          <a:xfrm>
            <a:off x="395536" y="1772816"/>
            <a:ext cx="840907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ru-RU" dirty="0"/>
              <a:t>Переезд в новую школу</a:t>
            </a:r>
          </a:p>
        </p:txBody>
      </p:sp>
      <p:pic>
        <p:nvPicPr>
          <p:cNvPr id="5" name="Содержимое 4" descr="F:\ЮБИЛЕЙ ШКОЛЫ  октябрь 2016г\06 переезд в новое здание\переезд Углов С.М.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320480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H:\ЮБИЛЕЙ ШКОЛЫ  октябрь 2016г\06 переезд в новое здание\переезд 91 год1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93">
            <a:off x="4528454" y="1133380"/>
            <a:ext cx="40256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ЮБИЛЕЙ ШКОЛЫ  октябрь 2016г\06 переезд в новое здание\переезд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6897"/>
            <a:ext cx="2852138" cy="280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ЮБИЛЕЙ ШКОЛЫ  октябрь 2016г\06 переезд в новое здание\переезд в новое здание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791">
            <a:off x="1095285" y="1101034"/>
            <a:ext cx="28083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2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7114411" cy="1368152"/>
          </a:xfrm>
          <a:prstGeom prst="rect">
            <a:avLst/>
          </a:prstGeom>
        </p:spPr>
      </p:pic>
      <p:pic>
        <p:nvPicPr>
          <p:cNvPr id="3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4" cstate="print"/>
          <a:srcRect t="16519" b="21986"/>
          <a:stretch>
            <a:fillRect/>
          </a:stretch>
        </p:blipFill>
        <p:spPr>
          <a:xfrm>
            <a:off x="467544" y="2060848"/>
            <a:ext cx="8136904" cy="461693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1681</TotalTime>
  <Words>835</Words>
  <Application>Microsoft Office PowerPoint</Application>
  <PresentationFormat>Экран (4:3)</PresentationFormat>
  <Paragraphs>91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История школы</vt:lpstr>
      <vt:lpstr>Первое здание музыкальной школы находилось на Всеволожском пр., д. 27.</vt:lpstr>
      <vt:lpstr>Затем школа находилась в помещении Дома культуры (левое крыло),  </vt:lpstr>
      <vt:lpstr>В двухэтажном деревянном здании по  ул. Вахрушева д.10 (1966 г.),  </vt:lpstr>
      <vt:lpstr>В здании старой поликлиники – Всеволожский проспект д.20, </vt:lpstr>
      <vt:lpstr>В горкоме партии – Всеволожский проспект, дом 1 (1991 г.).</vt:lpstr>
      <vt:lpstr>Переезд в новую школу</vt:lpstr>
      <vt:lpstr>Презентация PowerPoint</vt:lpstr>
      <vt:lpstr>Директора музыкальной школы</vt:lpstr>
      <vt:lpstr>Директора музыкальной школы</vt:lpstr>
      <vt:lpstr>Cадовский Анатолий Иванович 1966-1971 </vt:lpstr>
      <vt:lpstr>Красько Глеб Семенович  (1971–1977г.)</vt:lpstr>
      <vt:lpstr>Велицкий  Георгий Алексеевич (1977–1980) </vt:lpstr>
      <vt:lpstr>Трофимов Владимир Васильевич  (1984-1992) </vt:lpstr>
      <vt:lpstr> Петухова Лариса Александровна (1992-2013)</vt:lpstr>
      <vt:lpstr>Беганская Людмила Александровна                                                                                                                                                                                                                                 ( с 2013 г.по настоящее время) </vt:lpstr>
      <vt:lpstr>Первые Преподаватели  школы</vt:lpstr>
      <vt:lpstr>Среди первых преподавателей были: </vt:lpstr>
      <vt:lpstr>Преподаватели 70-х годов</vt:lpstr>
      <vt:lpstr>70-е годы  районное совещание. </vt:lpstr>
      <vt:lpstr>Педсовет</vt:lpstr>
      <vt:lpstr>Преподаватели: Петухова Л.А., Гаврилова Л.Г., Сухомищенко Н.В.,  Бузин Е.</vt:lpstr>
      <vt:lpstr>Барабаш С.М. </vt:lpstr>
      <vt:lpstr>Бадыгова Роза Хаджаевна –  преподаватель теоретических дисциплин.  1979 г. </vt:lpstr>
      <vt:lpstr>Преподаватели класса скрипки Хамишон Лариса Борисовна, Рудерман Елизавета Яковлевна. Концертмейстер - Гриценко Л.В.</vt:lpstr>
      <vt:lpstr>Камерный оркестр  руководитель Ситников Александр Анатольевич</vt:lpstr>
      <vt:lpstr>Марголин Роман Соломонович преподаватель хора </vt:lpstr>
      <vt:lpstr> Бакши Татьяна Григорьевна –  преподаватель фортепиано, композитор. </vt:lpstr>
      <vt:lpstr>Презентация PowerPoint</vt:lpstr>
      <vt:lpstr>80-годы оркестр аккордеонистов</vt:lpstr>
      <vt:lpstr>Преподаватели фортепианного отдела 90-е годы</vt:lpstr>
      <vt:lpstr>Преподаватели 90-х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User</cp:lastModifiedBy>
  <cp:revision>170</cp:revision>
  <dcterms:created xsi:type="dcterms:W3CDTF">2016-10-12T17:16:26Z</dcterms:created>
  <dcterms:modified xsi:type="dcterms:W3CDTF">2020-11-24T07:32:29Z</dcterms:modified>
</cp:coreProperties>
</file>