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422" r:id="rId2"/>
    <p:sldId id="413" r:id="rId3"/>
    <p:sldId id="294" r:id="rId4"/>
    <p:sldId id="304" r:id="rId5"/>
    <p:sldId id="306" r:id="rId6"/>
    <p:sldId id="296" r:id="rId7"/>
    <p:sldId id="297" r:id="rId8"/>
    <p:sldId id="299" r:id="rId9"/>
    <p:sldId id="301" r:id="rId10"/>
    <p:sldId id="395" r:id="rId11"/>
    <p:sldId id="396" r:id="rId12"/>
    <p:sldId id="305" r:id="rId13"/>
    <p:sldId id="300" r:id="rId14"/>
    <p:sldId id="298" r:id="rId15"/>
    <p:sldId id="398" r:id="rId16"/>
    <p:sldId id="399" r:id="rId17"/>
    <p:sldId id="425" r:id="rId18"/>
    <p:sldId id="424" r:id="rId19"/>
    <p:sldId id="426" r:id="rId20"/>
    <p:sldId id="292" r:id="rId21"/>
    <p:sldId id="280" r:id="rId22"/>
    <p:sldId id="281" r:id="rId23"/>
    <p:sldId id="278" r:id="rId24"/>
    <p:sldId id="279" r:id="rId25"/>
    <p:sldId id="283" r:id="rId26"/>
    <p:sldId id="284" r:id="rId27"/>
    <p:sldId id="286" r:id="rId28"/>
    <p:sldId id="287" r:id="rId29"/>
    <p:sldId id="288" r:id="rId30"/>
    <p:sldId id="29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89066-BE6B-4AD5-A719-C33EE7EFDC14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19E24-A915-4569-A292-E9BE14F5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6498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19E24-A915-4569-A292-E9BE14F503DE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2178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0A61-A159-410B-8D74-E7E174844172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1AAA-8200-4CCF-A29D-8FDF422819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0A61-A159-410B-8D74-E7E174844172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1AAA-8200-4CCF-A29D-8FDF42281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0A61-A159-410B-8D74-E7E174844172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1AAA-8200-4CCF-A29D-8FDF42281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0A61-A159-410B-8D74-E7E174844172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1AAA-8200-4CCF-A29D-8FDF42281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0A61-A159-410B-8D74-E7E174844172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1AAA-8200-4CCF-A29D-8FDF422819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0A61-A159-410B-8D74-E7E174844172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1AAA-8200-4CCF-A29D-8FDF42281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0A61-A159-410B-8D74-E7E174844172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1AAA-8200-4CCF-A29D-8FDF42281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0A61-A159-410B-8D74-E7E174844172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1AAA-8200-4CCF-A29D-8FDF42281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0A61-A159-410B-8D74-E7E174844172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1AAA-8200-4CCF-A29D-8FDF422819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0A61-A159-410B-8D74-E7E174844172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1AAA-8200-4CCF-A29D-8FDF42281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0A61-A159-410B-8D74-E7E174844172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1AAA-8200-4CCF-A29D-8FDF422819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1050A61-A159-410B-8D74-E7E174844172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D8D1AAA-8200-4CCF-A29D-8FDF422819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pic>
        <p:nvPicPr>
          <p:cNvPr id="3" name="Содержимое 5" descr="03 70 Красько Глеб Семёнович директо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060848"/>
            <a:ext cx="8424936" cy="16962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pic>
        <p:nvPicPr>
          <p:cNvPr id="12" name="Содержимое 3" descr="выпукники199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64076" t="55102" r="22202" b="20971"/>
          <a:stretch>
            <a:fillRect/>
          </a:stretch>
        </p:blipFill>
        <p:spPr>
          <a:xfrm>
            <a:off x="2411760" y="1655990"/>
            <a:ext cx="4320480" cy="520201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Новиченко Татьяна </a:t>
            </a:r>
            <a:r>
              <a:rPr lang="ru-RU" b="1" i="1" dirty="0" smtClean="0"/>
              <a:t>Анатольевна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преподаватель фортепиано</a:t>
            </a:r>
            <a:endParaRPr lang="ru-RU" dirty="0"/>
          </a:p>
        </p:txBody>
      </p:sp>
    </p:spTree>
  </p:cSld>
  <p:clrMapOvr>
    <a:masterClrMapping/>
  </p:clrMapOvr>
  <p:transition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Новиченко Ольга </a:t>
            </a:r>
            <a:r>
              <a:rPr lang="ru-RU" b="1" i="1" dirty="0" smtClean="0"/>
              <a:t>Леонидовна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преподаватель класса виолончели </a:t>
            </a:r>
            <a:endParaRPr lang="ru-RU" dirty="0"/>
          </a:p>
        </p:txBody>
      </p:sp>
      <p:pic>
        <p:nvPicPr>
          <p:cNvPr id="5" name="Содержимое 4" descr="Новиченко Ольг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6667" t="9242" r="9333"/>
          <a:stretch>
            <a:fillRect/>
          </a:stretch>
        </p:blipFill>
        <p:spPr>
          <a:xfrm>
            <a:off x="2318547" y="1484784"/>
            <a:ext cx="4845742" cy="5373216"/>
          </a:xfrm>
          <a:effectLst>
            <a:softEdge rad="635000"/>
          </a:effectLst>
        </p:spPr>
      </p:pic>
    </p:spTree>
  </p:cSld>
  <p:clrMapOvr>
    <a:masterClrMapping/>
  </p:clrMapOvr>
  <p:transition>
    <p:cover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352928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/>
              <a:t>Пирогов Виктор </a:t>
            </a:r>
            <a:r>
              <a:rPr lang="ru-RU" sz="3600" b="1" i="1" dirty="0" smtClean="0"/>
              <a:t>Николаевич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руководитель и дирижёр оркестра русских народных инструментов,</a:t>
            </a:r>
            <a:br>
              <a:rPr lang="ru-RU" sz="3200" dirty="0" smtClean="0"/>
            </a:br>
            <a:r>
              <a:rPr lang="ru-RU" sz="3200" dirty="0" smtClean="0"/>
              <a:t>преподаватель класса балалайки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Содержимое 3" descr="Пирогов Виктор Николаевич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2694" b="19229"/>
          <a:stretch>
            <a:fillRect/>
          </a:stretch>
        </p:blipFill>
        <p:spPr>
          <a:xfrm>
            <a:off x="539552" y="2315334"/>
            <a:ext cx="3600400" cy="4542666"/>
          </a:xfrm>
          <a:effectLst>
            <a:softEdge rad="635000"/>
          </a:effectLst>
        </p:spPr>
      </p:pic>
      <p:pic>
        <p:nvPicPr>
          <p:cNvPr id="5" name="Содержимое 3" descr="Пирогов Виктор Николаевич.jpg"/>
          <p:cNvPicPr>
            <a:picLocks noChangeAspect="1"/>
          </p:cNvPicPr>
          <p:nvPr/>
        </p:nvPicPr>
        <p:blipFill>
          <a:blip r:embed="rId4" cstate="print"/>
          <a:srcRect l="57055" t="32923" r="19632" b="19942"/>
          <a:stretch>
            <a:fillRect/>
          </a:stretch>
        </p:blipFill>
        <p:spPr>
          <a:xfrm>
            <a:off x="5679814" y="2420888"/>
            <a:ext cx="2841547" cy="3888432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pic>
        <p:nvPicPr>
          <p:cNvPr id="4" name="Содержимое 3" descr="Митурич И.Р.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87824" y="1859446"/>
            <a:ext cx="3528392" cy="4998554"/>
          </a:xfr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52928" cy="16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4000" b="1" i="1" dirty="0" err="1"/>
              <a:t>Митурич</a:t>
            </a:r>
            <a:r>
              <a:rPr lang="ru-RU" sz="4000" b="1" i="1" dirty="0"/>
              <a:t>  Ирина </a:t>
            </a:r>
            <a:r>
              <a:rPr lang="ru-RU" sz="4000" b="1" i="1" dirty="0" smtClean="0"/>
              <a:t>Романовна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музыкально-теоретические дисциплины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</p:cSld>
  <p:clrMapOvr>
    <a:masterClrMapping/>
  </p:clrMapOvr>
  <p:transition>
    <p:cover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4400" y="1268760"/>
            <a:ext cx="3569600" cy="394645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Лобанова Раиса </a:t>
            </a:r>
            <a:r>
              <a:rPr lang="ru-RU" b="1" i="1" dirty="0" smtClean="0"/>
              <a:t>Федоровна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преподаватель класса домры</a:t>
            </a:r>
            <a:endParaRPr lang="ru-RU" dirty="0"/>
          </a:p>
        </p:txBody>
      </p:sp>
      <p:pic>
        <p:nvPicPr>
          <p:cNvPr id="4" name="Содержимое 3" descr="ANTL342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0"/>
            <a:ext cx="4448432" cy="6858000"/>
          </a:xfrm>
          <a:effectLst>
            <a:softEdge rad="317500"/>
          </a:effectLst>
        </p:spPr>
      </p:pic>
    </p:spTree>
  </p:cSld>
  <p:clrMapOvr>
    <a:masterClrMapping/>
  </p:clrMapOvr>
  <p:transition>
    <p:cover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pic>
        <p:nvPicPr>
          <p:cNvPr id="4" name="Содержимое 3" descr="Пивоваров Павел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31840" y="1556792"/>
            <a:ext cx="3395459" cy="5093187"/>
          </a:xfr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22216" cy="1484784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/>
              <a:t>Волкова Надежда Эдуардовна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dirty="0" smtClean="0"/>
              <a:t>преподаватель по </a:t>
            </a:r>
            <a:r>
              <a:rPr lang="ru-RU" sz="3200" dirty="0" err="1" smtClean="0"/>
              <a:t>общеэстетическому</a:t>
            </a:r>
            <a:r>
              <a:rPr lang="ru-RU" sz="3200" dirty="0" smtClean="0"/>
              <a:t> развитию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</p:cSld>
  <p:clrMapOvr>
    <a:masterClrMapping/>
  </p:clrMapOvr>
  <p:transition>
    <p:cover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pic>
        <p:nvPicPr>
          <p:cNvPr id="7" name="Содержимое 3" descr="Квитковская Анна.jpg"/>
          <p:cNvPicPr>
            <a:picLocks noChangeAspect="1"/>
          </p:cNvPicPr>
          <p:nvPr/>
        </p:nvPicPr>
        <p:blipFill>
          <a:blip r:embed="rId3" cstate="print"/>
          <a:srcRect l="25019" t="19297" r="25334" b="2174"/>
          <a:stretch>
            <a:fillRect/>
          </a:stretch>
        </p:blipFill>
        <p:spPr>
          <a:xfrm>
            <a:off x="4644008" y="188640"/>
            <a:ext cx="4248950" cy="50405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427984" cy="3356992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/>
              <a:t>Левина</a:t>
            </a:r>
            <a:br>
              <a:rPr lang="ru-RU" sz="3600" b="1" i="1" dirty="0"/>
            </a:br>
            <a:r>
              <a:rPr lang="ru-RU" sz="3600" b="1" i="1" dirty="0"/>
              <a:t> Алла </a:t>
            </a:r>
            <a:r>
              <a:rPr lang="ru-RU" sz="3600" b="1" i="1" dirty="0" smtClean="0"/>
              <a:t>Николаевна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руководитель образцового ансамбля </a:t>
            </a:r>
            <a:r>
              <a:rPr lang="en-US" sz="3000" dirty="0" smtClean="0"/>
              <a:t>“</a:t>
            </a:r>
            <a:r>
              <a:rPr lang="ru-RU" sz="3000" dirty="0" err="1" smtClean="0"/>
              <a:t>Воталинка</a:t>
            </a:r>
            <a:r>
              <a:rPr lang="en-US" sz="3000" dirty="0" smtClean="0"/>
              <a:t>”</a:t>
            </a:r>
            <a:endParaRPr lang="ru-RU" sz="3000" dirty="0"/>
          </a:p>
        </p:txBody>
      </p:sp>
      <p:pic>
        <p:nvPicPr>
          <p:cNvPr id="6" name="Содержимое 5" descr="Орлова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t="14812" b="12096"/>
          <a:stretch>
            <a:fillRect/>
          </a:stretch>
        </p:blipFill>
        <p:spPr>
          <a:xfrm>
            <a:off x="-1" y="3573016"/>
            <a:ext cx="6980591" cy="3284984"/>
          </a:xfrm>
        </p:spPr>
      </p:pic>
    </p:spTree>
  </p:cSld>
  <p:clrMapOvr>
    <a:masterClrMapping/>
  </p:clrMapOvr>
  <p:transition>
    <p:cover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Пирогов Виктор Николаеви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2004" cy="6858000"/>
          </a:xfrm>
          <a:prstGeom prst="rect">
            <a:avLst/>
          </a:prstGeom>
        </p:spPr>
      </p:pic>
      <p:pic>
        <p:nvPicPr>
          <p:cNvPr id="6" name="Содержимое 3" descr="Пирогов Виктор Николаевич.jpg"/>
          <p:cNvPicPr>
            <a:picLocks noChangeAspect="1"/>
          </p:cNvPicPr>
          <p:nvPr/>
        </p:nvPicPr>
        <p:blipFill>
          <a:blip r:embed="rId3" cstate="print"/>
          <a:srcRect l="9515" t="54606" r="53559" b="11439"/>
          <a:stretch>
            <a:fillRect/>
          </a:stretch>
        </p:blipFill>
        <p:spPr>
          <a:xfrm>
            <a:off x="323528" y="3789040"/>
            <a:ext cx="2088232" cy="2880320"/>
          </a:xfrm>
          <a:prstGeom prst="rect">
            <a:avLst/>
          </a:prstGeom>
        </p:spPr>
      </p:pic>
      <p:pic>
        <p:nvPicPr>
          <p:cNvPr id="7" name="Содержимое 3" descr="Пирогов Виктор Николаевич.jpg"/>
          <p:cNvPicPr>
            <a:picLocks noChangeAspect="1"/>
          </p:cNvPicPr>
          <p:nvPr/>
        </p:nvPicPr>
        <p:blipFill>
          <a:blip r:embed="rId4" cstate="print"/>
          <a:srcRect l="4484" t="5108" r="32737" b="26247"/>
          <a:stretch>
            <a:fillRect/>
          </a:stretch>
        </p:blipFill>
        <p:spPr>
          <a:xfrm>
            <a:off x="4932040" y="1412776"/>
            <a:ext cx="2304256" cy="27980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890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Более 40 лет в  школе работают преподаватели:</a:t>
            </a:r>
          </a:p>
        </p:txBody>
      </p:sp>
      <p:pic>
        <p:nvPicPr>
          <p:cNvPr id="4" name="Содержимое 3" descr="Пирогов Виктор Николаевич.jpg"/>
          <p:cNvPicPr>
            <a:picLocks noChangeAspect="1"/>
          </p:cNvPicPr>
          <p:nvPr/>
        </p:nvPicPr>
        <p:blipFill>
          <a:blip r:embed="rId3" cstate="print"/>
          <a:srcRect l="54004" t="7112" r="11325" b="59106"/>
          <a:stretch>
            <a:fillRect/>
          </a:stretch>
        </p:blipFill>
        <p:spPr>
          <a:xfrm>
            <a:off x="6660232" y="3645024"/>
            <a:ext cx="1970745" cy="2880320"/>
          </a:xfrm>
          <a:prstGeom prst="rect">
            <a:avLst/>
          </a:prstGeom>
        </p:spPr>
      </p:pic>
      <p:pic>
        <p:nvPicPr>
          <p:cNvPr id="8" name="Содержимое 3" descr="Пирогов Виктор Николаевич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l="9115" t="51351" r="53805" b="12440"/>
          <a:stretch>
            <a:fillRect/>
          </a:stretch>
        </p:blipFill>
        <p:spPr>
          <a:xfrm>
            <a:off x="2915816" y="3789040"/>
            <a:ext cx="1944216" cy="2847865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55" r="8084"/>
          <a:stretch>
            <a:fillRect/>
          </a:stretch>
        </p:blipFill>
        <p:spPr bwMode="auto">
          <a:xfrm>
            <a:off x="0" y="-60032"/>
            <a:ext cx="9144000" cy="691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620688"/>
            <a:ext cx="727280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Ситникову Александру Анатольевичу,</a:t>
            </a:r>
          </a:p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Поповой Светлане Павловне,</a:t>
            </a:r>
          </a:p>
          <a:p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Бадыговой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Розе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Ходжаевне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</a:p>
          <a:p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Углову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Сергею Михайловичу, </a:t>
            </a:r>
          </a:p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Орлову Анатолию Константиновичу,</a:t>
            </a:r>
          </a:p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Хореву Алексею Алексеевичу,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Пушкарь Марии Наумовне,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Беликову Владимиру  Ильичу,</a:t>
            </a:r>
          </a:p>
          <a:p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Хлебчик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Владимиру Иосифовичу,</a:t>
            </a:r>
          </a:p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Молчанову Юрию Семёновичу,</a:t>
            </a:r>
          </a:p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Андрианову Алексею Трофимовичу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Пирогов Виктору Николаевичу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Митурич Ирине Романовне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88640"/>
            <a:ext cx="42369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Светлая память!</a:t>
            </a:r>
            <a:endParaRPr lang="ru-RU" sz="44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0325"/>
            <a:ext cx="8223616" cy="2286000"/>
          </a:xfrm>
        </p:spPr>
        <p:txBody>
          <a:bodyPr>
            <a:normAutofit/>
          </a:bodyPr>
          <a:lstStyle/>
          <a:p>
            <a:r>
              <a:rPr lang="ru-RU" dirty="0"/>
              <a:t>  педагоги школы искусств являются ее выпускниками.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>
            <a:off x="11340752" y="1066800"/>
            <a:ext cx="432048" cy="150971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36912"/>
            <a:ext cx="7704856" cy="2286000"/>
          </a:xfrm>
        </p:spPr>
        <p:txBody>
          <a:bodyPr/>
          <a:lstStyle/>
          <a:p>
            <a:r>
              <a:rPr lang="ru-RU" dirty="0"/>
              <a:t>Преподаватели</a:t>
            </a:r>
            <a:r>
              <a:rPr lang="ru-RU" dirty="0" smtClean="0"/>
              <a:t>, </a:t>
            </a:r>
            <a:r>
              <a:rPr lang="ru-RU" dirty="0"/>
              <a:t>ранее работавшие в школе.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64688" y="1066800"/>
            <a:ext cx="504056" cy="150971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pic>
        <p:nvPicPr>
          <p:cNvPr id="2" name="Содержимое 3" descr="Афанасьева В.В..jpg"/>
          <p:cNvPicPr>
            <a:picLocks noChangeAspect="1"/>
          </p:cNvPicPr>
          <p:nvPr/>
        </p:nvPicPr>
        <p:blipFill>
          <a:blip r:embed="rId3" cstate="print"/>
          <a:srcRect l="3571" r="33581" b="5402"/>
          <a:stretch>
            <a:fillRect/>
          </a:stretch>
        </p:blipFill>
        <p:spPr>
          <a:xfrm>
            <a:off x="755576" y="260648"/>
            <a:ext cx="3143912" cy="525518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5657671"/>
            <a:ext cx="438849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Петухова Лариса Александровна.</a:t>
            </a:r>
          </a:p>
          <a:p>
            <a:pPr algn="ctr"/>
            <a:r>
              <a:rPr lang="ru-RU" b="1" dirty="0" smtClean="0"/>
              <a:t>Преподаватель </a:t>
            </a:r>
            <a:r>
              <a:rPr lang="ru-RU" b="1" dirty="0"/>
              <a:t>теоретических дисциплин, заслуженный работник </a:t>
            </a:r>
            <a:r>
              <a:rPr lang="ru-RU" b="1" dirty="0" smtClean="0"/>
              <a:t>культуры.</a:t>
            </a:r>
            <a:endParaRPr lang="ru-RU" b="1" dirty="0"/>
          </a:p>
        </p:txBody>
      </p:sp>
      <p:pic>
        <p:nvPicPr>
          <p:cNvPr id="4" name="Содержимое 3" descr="Афанасьева В.В..jpg"/>
          <p:cNvPicPr>
            <a:picLocks noChangeAspect="1"/>
          </p:cNvPicPr>
          <p:nvPr/>
        </p:nvPicPr>
        <p:blipFill>
          <a:blip r:embed="rId4" cstate="print"/>
          <a:srcRect r="4054"/>
          <a:stretch>
            <a:fillRect/>
          </a:stretch>
        </p:blipFill>
        <p:spPr>
          <a:xfrm>
            <a:off x="4572000" y="188640"/>
            <a:ext cx="4248471" cy="639414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pic>
        <p:nvPicPr>
          <p:cNvPr id="5" name="Содержимое 3" descr="Афанасьева В.В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8724"/>
            <a:ext cx="4451926" cy="6539276"/>
          </a:xfrm>
          <a:prstGeom prst="rect">
            <a:avLst/>
          </a:prstGeom>
        </p:spPr>
      </p:pic>
      <p:pic>
        <p:nvPicPr>
          <p:cNvPr id="4" name="Содержимое 3" descr="Афанасьева В.В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95305"/>
            <a:ext cx="4355976" cy="659735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pic>
        <p:nvPicPr>
          <p:cNvPr id="2" name="Содержимое 3" descr="Афанасьева В.В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04664"/>
            <a:ext cx="3888432" cy="6114873"/>
          </a:xfrm>
          <a:prstGeom prst="rect">
            <a:avLst/>
          </a:prstGeom>
        </p:spPr>
      </p:pic>
      <p:pic>
        <p:nvPicPr>
          <p:cNvPr id="6" name="Содержимое 3" descr="Афанасьева В.В..jpg"/>
          <p:cNvPicPr>
            <a:picLocks noChangeAspect="1"/>
          </p:cNvPicPr>
          <p:nvPr/>
        </p:nvPicPr>
        <p:blipFill>
          <a:blip r:embed="rId4" cstate="print">
            <a:lum bright="-10000"/>
          </a:blip>
          <a:stretch>
            <a:fillRect/>
          </a:stretch>
        </p:blipFill>
        <p:spPr>
          <a:xfrm>
            <a:off x="395536" y="404664"/>
            <a:ext cx="3960440" cy="6140218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00323"/>
            <a:ext cx="9144000" cy="6899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3" descr="Афанасьева В.В..jpg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836097" y="355778"/>
            <a:ext cx="3681393" cy="557013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220072" y="6126233"/>
            <a:ext cx="328557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cs typeface="Times New Roman" panose="02020603050405020304" pitchFamily="18" charset="0"/>
              </a:rPr>
              <a:t>Ильина Анна Дмитриевна</a:t>
            </a:r>
          </a:p>
          <a:p>
            <a:pPr algn="ctr"/>
            <a:r>
              <a:rPr lang="ru-RU" b="1" dirty="0">
                <a:cs typeface="Times New Roman" panose="02020603050405020304" pitchFamily="18" charset="0"/>
              </a:rPr>
              <a:t>Дирижер оркестра .</a:t>
            </a:r>
          </a:p>
        </p:txBody>
      </p:sp>
      <p:pic>
        <p:nvPicPr>
          <p:cNvPr id="10" name="Содержимое 3" descr="Афанасьева В.В..jpg">
            <a:extLst>
              <a:ext uri="{FF2B5EF4-FFF2-40B4-BE49-F238E27FC236}">
                <a16:creationId xmlns:a16="http://schemas.microsoft.com/office/drawing/2014/main" xmlns="" id="{0BD0E37F-766C-4C77-AF97-2542E31934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l="55081" t="29602" r="25550" b="47700"/>
          <a:stretch>
            <a:fillRect/>
          </a:stretch>
        </p:blipFill>
        <p:spPr>
          <a:xfrm>
            <a:off x="1171578" y="355778"/>
            <a:ext cx="3672408" cy="556228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EE706CF-47C7-4E55-A5FC-EBD8969EEBE7}"/>
              </a:ext>
            </a:extLst>
          </p:cNvPr>
          <p:cNvSpPr txBox="1"/>
          <p:nvPr/>
        </p:nvSpPr>
        <p:spPr>
          <a:xfrm>
            <a:off x="1171578" y="6092027"/>
            <a:ext cx="361644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cs typeface="Times New Roman" panose="02020603050405020304" pitchFamily="18" charset="0"/>
              </a:rPr>
              <a:t>Юргенцева</a:t>
            </a:r>
            <a:r>
              <a:rPr lang="ru-RU" sz="2000" b="1" dirty="0">
                <a:cs typeface="Times New Roman" panose="02020603050405020304" pitchFamily="18" charset="0"/>
              </a:rPr>
              <a:t> Татьяна Михайловна</a:t>
            </a:r>
          </a:p>
          <a:p>
            <a:pPr algn="ctr"/>
            <a:r>
              <a:rPr lang="ru-RU" b="1" dirty="0">
                <a:cs typeface="Times New Roman" panose="02020603050405020304" pitchFamily="18" charset="0"/>
              </a:rPr>
              <a:t>Преподаватель ИЗО</a:t>
            </a:r>
          </a:p>
        </p:txBody>
      </p:sp>
    </p:spTree>
  </p:cSld>
  <p:clrMapOvr>
    <a:masterClrMapping/>
  </p:clrMapOvr>
  <p:transition>
    <p:cover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pic>
        <p:nvPicPr>
          <p:cNvPr id="2" name="Содержимое 3" descr="Афанасьева В.В..jpg"/>
          <p:cNvPicPr>
            <a:picLocks noChangeAspect="1"/>
          </p:cNvPicPr>
          <p:nvPr/>
        </p:nvPicPr>
        <p:blipFill>
          <a:blip r:embed="rId3" cstate="print"/>
          <a:srcRect t="4029" r="939"/>
          <a:stretch>
            <a:fillRect/>
          </a:stretch>
        </p:blipFill>
        <p:spPr>
          <a:xfrm>
            <a:off x="5148064" y="260648"/>
            <a:ext cx="3744416" cy="6207905"/>
          </a:xfrm>
          <a:prstGeom prst="rect">
            <a:avLst/>
          </a:prstGeom>
        </p:spPr>
      </p:pic>
      <p:pic>
        <p:nvPicPr>
          <p:cNvPr id="3" name="Содержимое 3" descr="Афанасьева В.В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60648"/>
            <a:ext cx="4181765" cy="6264696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pic>
        <p:nvPicPr>
          <p:cNvPr id="3" name="Содержимое 3" descr="Афанасьева В.В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4417169" cy="6453336"/>
          </a:xfrm>
          <a:prstGeom prst="rect">
            <a:avLst/>
          </a:prstGeom>
        </p:spPr>
      </p:pic>
      <p:pic>
        <p:nvPicPr>
          <p:cNvPr id="4" name="Содержимое 3" descr="Афанасьева В.В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88640"/>
            <a:ext cx="4038036" cy="6480720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pic>
        <p:nvPicPr>
          <p:cNvPr id="2" name="Содержимое 3" descr="Афанасьева В.В.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683568" y="260648"/>
            <a:ext cx="3456384" cy="5185125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3" name="Содержимое 3" descr="Афанасьева В.В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0"/>
            <a:ext cx="424861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5517232"/>
            <a:ext cx="3625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Маковейчук</a:t>
            </a:r>
            <a:r>
              <a:rPr lang="ru-RU" sz="2000" b="1" dirty="0"/>
              <a:t> Наталья </a:t>
            </a:r>
            <a:r>
              <a:rPr lang="ru-RU" sz="2000" b="1" dirty="0" smtClean="0"/>
              <a:t>Аркадьевна</a:t>
            </a:r>
            <a:endParaRPr lang="ru-RU" sz="2000" b="1" dirty="0"/>
          </a:p>
          <a:p>
            <a:pPr algn="ctr"/>
            <a:r>
              <a:rPr lang="ru-RU" sz="2000" dirty="0"/>
              <a:t>Преподаватель класса домры</a:t>
            </a:r>
            <a:r>
              <a:rPr lang="ru-RU" sz="2000" b="1" dirty="0"/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pic>
        <p:nvPicPr>
          <p:cNvPr id="3" name="Содержимое 3" descr="Афанасьева В.В..jpg"/>
          <p:cNvPicPr>
            <a:picLocks noChangeAspect="1"/>
          </p:cNvPicPr>
          <p:nvPr/>
        </p:nvPicPr>
        <p:blipFill>
          <a:blip r:embed="rId3" cstate="print"/>
          <a:srcRect l="3339" r="3159"/>
          <a:stretch>
            <a:fillRect/>
          </a:stretch>
        </p:blipFill>
        <p:spPr>
          <a:xfrm>
            <a:off x="4427984" y="227150"/>
            <a:ext cx="4283968" cy="6630850"/>
          </a:xfrm>
          <a:prstGeom prst="rect">
            <a:avLst/>
          </a:prstGeom>
        </p:spPr>
      </p:pic>
      <p:pic>
        <p:nvPicPr>
          <p:cNvPr id="4" name="Содержимое 3" descr="Афанасьева В.В..jpg"/>
          <p:cNvPicPr>
            <a:picLocks noChangeAspect="1"/>
          </p:cNvPicPr>
          <p:nvPr/>
        </p:nvPicPr>
        <p:blipFill>
          <a:blip r:embed="rId4" cstate="print"/>
          <a:srcRect l="3454" r="3291"/>
          <a:stretch>
            <a:fillRect/>
          </a:stretch>
        </p:blipFill>
        <p:spPr>
          <a:xfrm>
            <a:off x="323528" y="260648"/>
            <a:ext cx="4032448" cy="6393648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039"/>
            <a:ext cx="9144000" cy="689903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92080" y="5301208"/>
            <a:ext cx="3851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  <a:p>
            <a:pPr algn="ctr"/>
            <a:r>
              <a:rPr lang="ru-RU" b="1" dirty="0"/>
              <a:t>Вакула Николай Борисович</a:t>
            </a:r>
          </a:p>
          <a:p>
            <a:pPr algn="ctr"/>
            <a:r>
              <a:rPr lang="ru-RU" dirty="0"/>
              <a:t>Преподаватель класса </a:t>
            </a:r>
          </a:p>
          <a:p>
            <a:pPr algn="ctr"/>
            <a:r>
              <a:rPr lang="ru-RU" dirty="0"/>
              <a:t> ударных инструментов</a:t>
            </a:r>
          </a:p>
        </p:txBody>
      </p:sp>
      <p:pic>
        <p:nvPicPr>
          <p:cNvPr id="4" name="Содержимое 3" descr="Афанасьева В.В..jpg"/>
          <p:cNvPicPr>
            <a:picLocks noChangeAspect="1"/>
          </p:cNvPicPr>
          <p:nvPr/>
        </p:nvPicPr>
        <p:blipFill>
          <a:blip r:embed="rId3" cstate="print"/>
          <a:srcRect l="8331" r="6603" b="20605"/>
          <a:stretch>
            <a:fillRect/>
          </a:stretch>
        </p:blipFill>
        <p:spPr>
          <a:xfrm>
            <a:off x="5148064" y="332655"/>
            <a:ext cx="3744416" cy="524218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12164" y="5602421"/>
            <a:ext cx="36270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Пивоваров Павел Владимирович</a:t>
            </a:r>
          </a:p>
          <a:p>
            <a:pPr algn="ctr"/>
            <a:r>
              <a:rPr lang="ru-RU" dirty="0"/>
              <a:t>Преподаватель класса баяна, концертмейстер.</a:t>
            </a:r>
          </a:p>
        </p:txBody>
      </p:sp>
      <p:pic>
        <p:nvPicPr>
          <p:cNvPr id="6" name="Содержимое 5" descr="вокальный ансамбль Элегия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rcRect l="72152" t="22017" r="18092" b="61212"/>
          <a:stretch>
            <a:fillRect/>
          </a:stretch>
        </p:blipFill>
        <p:spPr>
          <a:xfrm>
            <a:off x="467544" y="332655"/>
            <a:ext cx="3816424" cy="506496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>
    <p:cover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8064" y="6021288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</a:p>
        </p:txBody>
      </p:sp>
      <p:pic>
        <p:nvPicPr>
          <p:cNvPr id="6" name="Содержимое 3" descr="1 2013 ДШИ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3646885" cy="5472608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5733256"/>
            <a:ext cx="352839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Квитковская</a:t>
            </a:r>
            <a:r>
              <a:rPr lang="ru-RU" sz="2000" b="1" dirty="0"/>
              <a:t> (Усова) Анна Владиславовна   </a:t>
            </a:r>
            <a:endParaRPr lang="ru-RU" sz="2000" b="1" dirty="0" smtClean="0"/>
          </a:p>
          <a:p>
            <a:pPr algn="ctr"/>
            <a:r>
              <a:rPr lang="ru-RU" dirty="0" smtClean="0"/>
              <a:t>преподаватель </a:t>
            </a:r>
            <a:r>
              <a:rPr lang="ru-RU" dirty="0"/>
              <a:t>ИЗО</a:t>
            </a:r>
          </a:p>
        </p:txBody>
      </p:sp>
      <p:pic>
        <p:nvPicPr>
          <p:cNvPr id="9" name="Содержимое 3" descr="Афанасьева В.В..jpg"/>
          <p:cNvPicPr>
            <a:picLocks noChangeAspect="1"/>
          </p:cNvPicPr>
          <p:nvPr/>
        </p:nvPicPr>
        <p:blipFill>
          <a:blip r:embed="rId4" cstate="print">
            <a:lum bright="-20000" contrast="10000"/>
          </a:blip>
          <a:stretch>
            <a:fillRect/>
          </a:stretch>
        </p:blipFill>
        <p:spPr>
          <a:xfrm>
            <a:off x="4427984" y="260648"/>
            <a:ext cx="4333948" cy="6408712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/>
              <a:t>Батина</a:t>
            </a:r>
            <a:r>
              <a:rPr lang="ru-RU" b="1" i="1" dirty="0"/>
              <a:t> Татьяна </a:t>
            </a:r>
            <a:r>
              <a:rPr lang="ru-RU" b="1" i="1" dirty="0" smtClean="0"/>
              <a:t>Матвеевна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преподаватель фортепиано</a:t>
            </a:r>
            <a:endParaRPr lang="ru-RU" dirty="0"/>
          </a:p>
        </p:txBody>
      </p:sp>
      <p:pic>
        <p:nvPicPr>
          <p:cNvPr id="7" name="Содержимое 6" descr="H:\ЮБИЛЕЙ ШКОЛЫ  октябрь 2016г\02 ДШИ 80е\001 80г. Батина Т.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840760" cy="468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pic>
        <p:nvPicPr>
          <p:cNvPr id="4" name="Содержимое 3" descr="Афанасьева В.В.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4048" y="332656"/>
            <a:ext cx="3744416" cy="5508612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5" name="Содержимое 3" descr="Афанасьева В.В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9564" y="260648"/>
            <a:ext cx="3696412" cy="5544616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5877272"/>
            <a:ext cx="457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Комолова</a:t>
            </a:r>
            <a:r>
              <a:rPr lang="ru-RU" sz="2000" b="1" dirty="0"/>
              <a:t> Оксана Владимирова </a:t>
            </a:r>
          </a:p>
          <a:p>
            <a:pPr algn="ctr"/>
            <a:r>
              <a:rPr lang="ru-RU" dirty="0"/>
              <a:t>Преподаватель ИЗО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5873115"/>
            <a:ext cx="428396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Дурашова</a:t>
            </a:r>
            <a:r>
              <a:rPr lang="ru-RU" sz="2000" b="1" dirty="0"/>
              <a:t> Наталья Валерьевна.</a:t>
            </a:r>
          </a:p>
          <a:p>
            <a:pPr algn="ctr"/>
            <a:r>
              <a:rPr lang="ru-RU" dirty="0"/>
              <a:t>Преподаватель ИЗО</a:t>
            </a:r>
          </a:p>
        </p:txBody>
      </p:sp>
    </p:spTree>
  </p:cSld>
  <p:clrMapOvr>
    <a:masterClrMapping/>
  </p:clrMapOvr>
  <p:transition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/>
              <a:t>Фадеев Валерий </a:t>
            </a:r>
            <a:r>
              <a:rPr lang="ru-RU" sz="3200" b="1" i="1" dirty="0" smtClean="0"/>
              <a:t>Олегович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преподаватель фортепиано, композитор</a:t>
            </a:r>
            <a:r>
              <a:rPr lang="en-US" sz="3200" dirty="0"/>
              <a:t/>
            </a:r>
            <a:br>
              <a:rPr lang="en-US" sz="3200" dirty="0"/>
            </a:br>
            <a:endParaRPr lang="ru-RU" sz="3200" dirty="0"/>
          </a:p>
        </p:txBody>
      </p:sp>
      <p:pic>
        <p:nvPicPr>
          <p:cNvPr id="9" name="Содержимое 4" descr="H:\ЮБИЛЕЙ ШКОЛЫ  октябрь 2016г\02 ДШИ 80е\008 25лет школе  Фадеев В.О., Пушкарь М.Н.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68" t="16176" r="3774" b="1471"/>
          <a:stretch>
            <a:fillRect/>
          </a:stretch>
        </p:blipFill>
        <p:spPr bwMode="auto">
          <a:xfrm>
            <a:off x="2339752" y="1412776"/>
            <a:ext cx="3960440" cy="5085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538152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/>
              <a:t>Радченко Наталья </a:t>
            </a:r>
            <a:r>
              <a:rPr lang="ru-RU" sz="3600" b="1" i="1" dirty="0" smtClean="0"/>
              <a:t>Петровна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dirty="0" smtClean="0"/>
              <a:t>руководитель хора</a:t>
            </a:r>
            <a:endParaRPr lang="ru-RU" sz="3200" dirty="0"/>
          </a:p>
        </p:txBody>
      </p:sp>
      <p:pic>
        <p:nvPicPr>
          <p:cNvPr id="4" name="Содержимое 3" descr="Радченко Наталья Петровн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59361" t="36659" r="26405" b="38770"/>
          <a:stretch>
            <a:fillRect/>
          </a:stretch>
        </p:blipFill>
        <p:spPr>
          <a:xfrm>
            <a:off x="899592" y="1268760"/>
            <a:ext cx="3983275" cy="5157192"/>
          </a:xfrm>
        </p:spPr>
      </p:pic>
      <p:pic>
        <p:nvPicPr>
          <p:cNvPr id="5" name="Содержимое 3" descr="H:\ЮБИЛЕЙ ШКОЛЫ  октябрь 2016г\02 ДШИ 80е\013 25лет Бадыгова Роза Ходжаевна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76056" y="1268760"/>
            <a:ext cx="3707904" cy="5112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3496432" cy="3298378"/>
          </a:xfrm>
        </p:spPr>
        <p:txBody>
          <a:bodyPr>
            <a:normAutofit/>
          </a:bodyPr>
          <a:lstStyle/>
          <a:p>
            <a:r>
              <a:rPr lang="ru-RU" b="1" i="1" dirty="0" err="1"/>
              <a:t>Великанова</a:t>
            </a:r>
            <a:r>
              <a:rPr lang="ru-RU" b="1" i="1" dirty="0"/>
              <a:t> Эльвира </a:t>
            </a:r>
            <a:r>
              <a:rPr lang="ru-RU" b="1" i="1" dirty="0" err="1" smtClean="0"/>
              <a:t>Линардовна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преподаватель фортепиано</a:t>
            </a:r>
            <a:endParaRPr lang="ru-RU" sz="3600" dirty="0"/>
          </a:p>
        </p:txBody>
      </p:sp>
      <p:pic>
        <p:nvPicPr>
          <p:cNvPr id="4" name="Содержимое 3" descr="Великанов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92215"/>
            <a:ext cx="4194023" cy="6465785"/>
          </a:xfrm>
          <a:effectLst>
            <a:softEdge rad="317500"/>
          </a:effectLst>
        </p:spPr>
      </p:pic>
      <p:pic>
        <p:nvPicPr>
          <p:cNvPr id="5" name="Содержимое 3" descr="Квитковская Анна.jpg"/>
          <p:cNvPicPr>
            <a:picLocks noChangeAspect="1"/>
          </p:cNvPicPr>
          <p:nvPr/>
        </p:nvPicPr>
        <p:blipFill>
          <a:blip r:embed="rId4" cstate="print"/>
          <a:srcRect t="2767" r="1304"/>
          <a:stretch>
            <a:fillRect/>
          </a:stretch>
        </p:blipFill>
        <p:spPr>
          <a:xfrm>
            <a:off x="323528" y="3429000"/>
            <a:ext cx="4576779" cy="3034048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3928480" cy="3816424"/>
          </a:xfrm>
        </p:spPr>
        <p:txBody>
          <a:bodyPr>
            <a:noAutofit/>
          </a:bodyPr>
          <a:lstStyle/>
          <a:p>
            <a:r>
              <a:rPr lang="ru-RU" sz="4400" b="1" i="1" dirty="0"/>
              <a:t>Васильева </a:t>
            </a:r>
            <a:br>
              <a:rPr lang="ru-RU" sz="4400" b="1" i="1" dirty="0"/>
            </a:br>
            <a:r>
              <a:rPr lang="ru-RU" sz="4400" b="1" i="1" dirty="0"/>
              <a:t>Наталья </a:t>
            </a:r>
            <a:br>
              <a:rPr lang="ru-RU" sz="4400" b="1" i="1" dirty="0"/>
            </a:br>
            <a:r>
              <a:rPr lang="ru-RU" sz="4400" b="1" i="1" dirty="0" smtClean="0"/>
              <a:t>Васильевна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преподаватель фортепиано</a:t>
            </a:r>
            <a:endParaRPr lang="ru-RU" sz="4400" dirty="0"/>
          </a:p>
        </p:txBody>
      </p:sp>
      <p:pic>
        <p:nvPicPr>
          <p:cNvPr id="4" name="Содержимое 3" descr="Васильева Наталья Васильевн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44008" y="404664"/>
            <a:ext cx="3977999" cy="6132748"/>
          </a:xfrm>
          <a:effectLst>
            <a:softEdge rad="317500"/>
          </a:effectLst>
        </p:spPr>
      </p:pic>
    </p:spTree>
  </p:cSld>
  <p:clrMapOvr>
    <a:masterClrMapping/>
  </p:clrMapOvr>
  <p:transition>
    <p:pull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pic>
        <p:nvPicPr>
          <p:cNvPr id="4" name="Содержимое 3" descr="V5pimFIGv0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39752" y="1418930"/>
            <a:ext cx="3854874" cy="5439070"/>
          </a:xfr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/>
              <a:t>Мазуренко</a:t>
            </a:r>
            <a:r>
              <a:rPr lang="ru-RU" b="1" i="1" dirty="0"/>
              <a:t> Марина </a:t>
            </a:r>
            <a:r>
              <a:rPr lang="ru-RU" b="1" i="1" dirty="0" smtClean="0"/>
              <a:t>Петровна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преподаватель  аккордеона</a:t>
            </a:r>
            <a:endParaRPr lang="ru-RU" dirty="0"/>
          </a:p>
        </p:txBody>
      </p:sp>
    </p:spTree>
  </p:cSld>
  <p:clrMapOvr>
    <a:masterClrMapping/>
  </p:clrMapOvr>
  <p:transition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Вероника\Downloads\_______________71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Орлова Ирина </a:t>
            </a:r>
            <a:r>
              <a:rPr lang="ru-RU" b="1" i="1" dirty="0" smtClean="0"/>
              <a:t>Александровна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преподаватель фортепиано</a:t>
            </a:r>
            <a:endParaRPr lang="ru-RU" dirty="0"/>
          </a:p>
        </p:txBody>
      </p:sp>
      <p:pic>
        <p:nvPicPr>
          <p:cNvPr id="7" name="Содержимое 3" descr="Орлов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1320" b="21982"/>
          <a:stretch>
            <a:fillRect/>
          </a:stretch>
        </p:blipFill>
        <p:spPr>
          <a:xfrm>
            <a:off x="2555776" y="1772816"/>
            <a:ext cx="3992586" cy="475712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cover dir="l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1612</TotalTime>
  <Words>177</Words>
  <Application>Microsoft Office PowerPoint</Application>
  <PresentationFormat>Экран (4:3)</PresentationFormat>
  <Paragraphs>54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Солнцестояние</vt:lpstr>
      <vt:lpstr>Слайд 1</vt:lpstr>
      <vt:lpstr>Преподаватели, ранее работавшие в школе.</vt:lpstr>
      <vt:lpstr>Батина Татьяна Матвеевна преподаватель фортепиано</vt:lpstr>
      <vt:lpstr>Фадеев Валерий Олегович  преподаватель фортепиано, композитор </vt:lpstr>
      <vt:lpstr>Радченко Наталья Петровна руководитель хора</vt:lpstr>
      <vt:lpstr>Великанова Эльвира Линардовна преподаватель фортепиано</vt:lpstr>
      <vt:lpstr>Васильева  Наталья  Васильевна  преподаватель фортепиано</vt:lpstr>
      <vt:lpstr>Мазуренко Марина Петровна преподаватель  аккордеона</vt:lpstr>
      <vt:lpstr>Орлова Ирина Александровна преподаватель фортепиано</vt:lpstr>
      <vt:lpstr>Новиченко Татьяна Анатольевна преподаватель фортепиано</vt:lpstr>
      <vt:lpstr>Новиченко Ольга Леонидовна преподаватель класса виолончели </vt:lpstr>
      <vt:lpstr>Пирогов Виктор Николаевич руководитель и дирижёр оркестра русских народных инструментов, преподаватель класса балалайки </vt:lpstr>
      <vt:lpstr>  Митурич  Ирина Романовна музыкально-теоретические дисциплины  </vt:lpstr>
      <vt:lpstr>Лобанова Раиса Федоровна  преподаватель класса домры</vt:lpstr>
      <vt:lpstr>Волкова Надежда Эдуардовна  преподаватель по общеэстетическому развитию </vt:lpstr>
      <vt:lpstr>Левина  Алла Николаевна руководитель образцового ансамбля “Воталинка”</vt:lpstr>
      <vt:lpstr>Более 40 лет в  школе работают преподаватели:</vt:lpstr>
      <vt:lpstr>Слайд 18</vt:lpstr>
      <vt:lpstr>  педагоги школы искусств являются ее выпускниками. 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Вероника</dc:creator>
  <cp:lastModifiedBy>Aleksandr</cp:lastModifiedBy>
  <cp:revision>171</cp:revision>
  <dcterms:created xsi:type="dcterms:W3CDTF">2016-10-12T17:16:26Z</dcterms:created>
  <dcterms:modified xsi:type="dcterms:W3CDTF">2020-11-24T08:21:41Z</dcterms:modified>
</cp:coreProperties>
</file>