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81" r:id="rId3"/>
    <p:sldId id="279" r:id="rId4"/>
    <p:sldId id="257" r:id="rId5"/>
    <p:sldId id="258" r:id="rId6"/>
    <p:sldId id="260" r:id="rId7"/>
    <p:sldId id="259" r:id="rId8"/>
    <p:sldId id="280" r:id="rId9"/>
    <p:sldId id="261" r:id="rId10"/>
    <p:sldId id="262" r:id="rId11"/>
    <p:sldId id="263" r:id="rId12"/>
    <p:sldId id="264" r:id="rId13"/>
    <p:sldId id="265" r:id="rId14"/>
    <p:sldId id="266" r:id="rId15"/>
    <p:sldId id="282" r:id="rId16"/>
    <p:sldId id="267" r:id="rId17"/>
    <p:sldId id="269" r:id="rId18"/>
    <p:sldId id="283" r:id="rId19"/>
    <p:sldId id="268" r:id="rId20"/>
    <p:sldId id="284" r:id="rId21"/>
    <p:sldId id="270" r:id="rId22"/>
    <p:sldId id="271" r:id="rId23"/>
    <p:sldId id="272" r:id="rId24"/>
    <p:sldId id="273" r:id="rId25"/>
    <p:sldId id="285" r:id="rId26"/>
    <p:sldId id="27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21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199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366F0-48AE-4EAA-8583-81C198249712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501DA-FAFA-4C54-A55F-6E5CE2E768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304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528C-7F8A-4226-AE27-39736885EA47}" type="datetimeFigureOut">
              <a:rPr lang="ru-RU" smtClean="0"/>
              <a:t>26.12.2019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A8700-21DA-4DB0-A547-0A180E12E9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90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528C-7F8A-4226-AE27-39736885EA47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A8700-21DA-4DB0-A547-0A180E12E9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6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528C-7F8A-4226-AE27-39736885EA47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A8700-21DA-4DB0-A547-0A180E12E9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31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528C-7F8A-4226-AE27-39736885EA47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A8700-21DA-4DB0-A547-0A180E12E9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78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528C-7F8A-4226-AE27-39736885EA47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A8700-21DA-4DB0-A547-0A180E12E9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22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528C-7F8A-4226-AE27-39736885EA47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A8700-21DA-4DB0-A547-0A180E12E9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35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528C-7F8A-4226-AE27-39736885EA47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A8700-21DA-4DB0-A547-0A180E12E9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25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528C-7F8A-4226-AE27-39736885EA47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A8700-21DA-4DB0-A547-0A180E12E9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07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528C-7F8A-4226-AE27-39736885EA47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A8700-21DA-4DB0-A547-0A180E12E9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34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528C-7F8A-4226-AE27-39736885EA47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A8700-21DA-4DB0-A547-0A180E12E9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37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528C-7F8A-4226-AE27-39736885EA47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A8700-21DA-4DB0-A547-0A180E12E9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11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19" Type="http://schemas.microsoft.com/office/2007/relationships/hdphoto" Target="../media/hdphoto3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img-fotki.yandex.ru/get/6429/39663434.334/0_84d36_22c27e1f_M.jpg"/>
          <p:cNvPicPr>
            <a:picLocks noChangeAspect="1" noChangeArrowheads="1"/>
          </p:cNvPicPr>
          <p:nvPr userDrawn="1"/>
        </p:nvPicPr>
        <p:blipFill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20288294" flipH="1">
            <a:off x="7433563" y="658846"/>
            <a:ext cx="1902016" cy="3228075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7528C-7F8A-4226-AE27-39736885EA47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A8700-21DA-4DB0-A547-0A180E12E9E0}" type="slidenum">
              <a:rPr lang="ru-RU" smtClean="0"/>
              <a:t>‹#›</a:t>
            </a:fld>
            <a:endParaRPr lang="ru-RU"/>
          </a:p>
        </p:txBody>
      </p:sp>
      <p:grpSp>
        <p:nvGrpSpPr>
          <p:cNvPr id="18" name="Группа 17"/>
          <p:cNvGrpSpPr/>
          <p:nvPr userDrawn="1"/>
        </p:nvGrpSpPr>
        <p:grpSpPr>
          <a:xfrm>
            <a:off x="-214191" y="-208000"/>
            <a:ext cx="9672584" cy="7040266"/>
            <a:chOff x="-214191" y="-208000"/>
            <a:chExt cx="9672584" cy="7040266"/>
          </a:xfrm>
        </p:grpSpPr>
        <p:pic>
          <p:nvPicPr>
            <p:cNvPr id="7" name="Рисунок 6"/>
            <p:cNvPicPr>
              <a:picLocks noChangeAspect="1"/>
            </p:cNvPicPr>
            <p:nvPr userDrawn="1"/>
          </p:nvPicPr>
          <p:blipFill>
            <a:blip r:embed="rId16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353321"/>
              <a:ext cx="9458393" cy="4244454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66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296656">
              <a:off x="-214191" y="5321886"/>
              <a:ext cx="2622187" cy="1510380"/>
            </a:xfrm>
            <a:prstGeom prst="rect">
              <a:avLst/>
            </a:prstGeom>
          </p:spPr>
        </p:pic>
        <p:pic>
          <p:nvPicPr>
            <p:cNvPr id="11" name="Picture 4" descr="http://img-fotki.yandex.ru/get/6429/39663434.334/0_84d36_22c27e1f_M.jpg"/>
            <p:cNvPicPr>
              <a:picLocks noChangeAspect="1" noChangeArrowheads="1"/>
            </p:cNvPicPr>
            <p:nvPr userDrawn="1"/>
          </p:nvPicPr>
          <p:blipFill>
            <a:blip r:embed="rId1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4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7425172">
              <a:off x="6755622" y="-951371"/>
              <a:ext cx="1741333" cy="3228075"/>
            </a:xfrm>
            <a:prstGeom prst="rect">
              <a:avLst/>
            </a:prstGeom>
            <a:noFill/>
          </p:spPr>
        </p:pic>
        <p:pic>
          <p:nvPicPr>
            <p:cNvPr id="13" name="Рисунок 12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20696">
              <a:off x="7033663" y="104626"/>
              <a:ext cx="2234810" cy="2111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928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220663"/>
            <a:ext cx="5717894" cy="1191448"/>
          </a:xfrm>
        </p:spPr>
        <p:txBody>
          <a:bodyPr>
            <a:normAutofit/>
          </a:bodyPr>
          <a:lstStyle/>
          <a:p>
            <a:r>
              <a:rPr lang="ru-RU" sz="66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«Элегии»  15 лет </a:t>
            </a:r>
          </a:p>
        </p:txBody>
      </p:sp>
      <p:pic>
        <p:nvPicPr>
          <p:cNvPr id="1026" name="Picture 2" descr="C:\Users\Игорь\Desktop\юБИЛЕЙ ЭЛЕГИЯ  характеристики\с Глинкой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8557" y="1781983"/>
            <a:ext cx="6319777" cy="478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Игорь\Desktop\юБИЛЕЙ ЭЛЕГИЯ  характеристики\Элегия 2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75421" y="2146818"/>
            <a:ext cx="6056851" cy="445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C7BDF09-DF1F-4A4E-9065-0FFEB4606EC4}"/>
              </a:ext>
            </a:extLst>
          </p:cNvPr>
          <p:cNvSpPr/>
          <p:nvPr/>
        </p:nvSpPr>
        <p:spPr>
          <a:xfrm>
            <a:off x="369117" y="496804"/>
            <a:ext cx="66524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Ансамбль ведёт активную концертную деятельность, выступая  на  лучших площадках Санкт-Петербурга. 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40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Игорь\Desktop\юБИЛЕЙ ЭЛЕГИЯ  характеристики\отчётный капелла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24629"/>
            <a:ext cx="7703065" cy="513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6269861" cy="202033"/>
          </a:xfrm>
        </p:spPr>
        <p:txBody>
          <a:bodyPr>
            <a:noAutofit/>
          </a:bodyPr>
          <a:lstStyle/>
          <a:p>
            <a:r>
              <a:rPr lang="ru-RU" sz="800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             Капелла </a:t>
            </a:r>
          </a:p>
        </p:txBody>
      </p:sp>
    </p:spTree>
    <p:extLst>
      <p:ext uri="{BB962C8B-B14F-4D97-AF65-F5344CB8AC3E}">
        <p14:creationId xmlns:p14="http://schemas.microsoft.com/office/powerpoint/2010/main" val="32931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6559228" cy="1567846"/>
          </a:xfrm>
        </p:spPr>
        <p:txBody>
          <a:bodyPr>
            <a:noAutofit/>
          </a:bodyPr>
          <a:lstStyle/>
          <a:p>
            <a:r>
              <a:rPr lang="ru-RU" sz="480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Художественная академия</a:t>
            </a:r>
            <a:br>
              <a:rPr lang="ru-RU" sz="480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480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им. </a:t>
            </a:r>
            <a:r>
              <a:rPr lang="ru-RU" sz="4800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А.Л.Штиглица</a:t>
            </a:r>
            <a:r>
              <a:rPr lang="ru-RU" sz="480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</a:p>
        </p:txBody>
      </p:sp>
      <p:pic>
        <p:nvPicPr>
          <p:cNvPr id="9218" name="Picture 2" descr="C:\Users\Игорь\Desktop\юБИЛЕЙ ЭЛЕГИЯ  характеристики\РЭ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6430" y="2228653"/>
            <a:ext cx="6423950" cy="462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4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669" y="3896891"/>
            <a:ext cx="4295686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Этнографический музей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97231" cy="3727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Игорь\Desktop\юБИЛЕЙ ЭЛЕГИЯ  характеристики\этнографический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8931" y="3333509"/>
            <a:ext cx="4907666" cy="352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1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9499" y="4965540"/>
            <a:ext cx="6504972" cy="1551008"/>
          </a:xfrm>
        </p:spPr>
        <p:txBody>
          <a:bodyPr>
            <a:normAutofit/>
          </a:bodyPr>
          <a:lstStyle/>
          <a:p>
            <a:r>
              <a:rPr lang="ru-RU" dirty="0"/>
              <a:t>    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Святодуховской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центр  Александро- Невской лавры</a:t>
            </a:r>
          </a:p>
        </p:txBody>
      </p:sp>
      <p:pic>
        <p:nvPicPr>
          <p:cNvPr id="11266" name="Picture 2" descr="C:\Users\Игорь\Desktop\юБИЛЕЙ ЭЛЕГИЯ  характеристики\святодуховской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6829063" cy="481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03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9C373-3805-4F0B-8D1A-D87293188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118" y="1090570"/>
            <a:ext cx="8204432" cy="4311940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sz="48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 репертуаре ансамбля произведения русской и зарубежной классики, духовная и старинная музыка, русские народные песни, джазовые композиции и произведения современных авторов.   </a:t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181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Игорь\Desktop\юБИЛЕЙ ЭЛЕГИЯ  характеристики\Сани сайт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3947" y="315576"/>
            <a:ext cx="6597571" cy="558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81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Игорь\Desktop\юБИЛЕЙ ЭЛЕГИЯ  характеристики\Этнографический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0578"/>
            <a:ext cx="9058563" cy="631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2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77CF1D0-CF3C-4F16-A9F4-0605B51AA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450" y="1233183"/>
            <a:ext cx="8095900" cy="39679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Выступая   на тематических и отчётных  концертах отделов, в музыкально - поэтическом салоне «Родник», школьных проектах связанных с  юбилейными датами композиторов Элегия часто делит сцену  со своими друзьями и коллегами  народным самодеятельным коллективом ансамблем народных инструментов  «Садко». 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00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Игорь\Desktop\юБИЛЕЙ ЭЛЕГИЯ  характеристики\IMG_18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551008"/>
            <a:ext cx="8251305" cy="530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10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66CC4D-7354-4FF2-9E29-2BD65F4BE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17" y="272591"/>
            <a:ext cx="7886700" cy="991516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Состав ансамбля «Элегия»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018C8F-9B4F-4043-A23A-F9B18F633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1216" y="1434517"/>
            <a:ext cx="7886699" cy="3473042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В составе коллектива преподаватели школы искусств сопрано- Иванченко Жанна, Ваулина Марина, Лабутина Ольга, Новиченко Надежда,  альты – Ахметова Ольга,  Комарова Ксения,  Чернявская Галина и  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Лавкова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Елена. Руководитель ансамбля заслуженный работник культуры РФ Комаров Владимир Алексеевич. 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95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D578FE96-1AAF-4D72-BD0F-9F498D9DD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2514" y="1560354"/>
            <a:ext cx="7373923" cy="4437775"/>
          </a:xfrm>
        </p:spPr>
        <p:txBody>
          <a:bodyPr>
            <a:no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 этом году прошло два значительных районных мероприятия, где принимали участие два народных коллектива «Элегия» и «Садко» -  это концерт -  памяти писателя Ю.Г. Слепухина и концерт для ветеранов,  посвящённый 8 ноября.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Концерт оставил неизгладимое впечатление у всех, кто сидел в зале, слушатели ощутили на себе завораживающее и магическое воздействие искусства в профессиональном исполнении народных коллективов.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9970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Игорь\Desktop\юБИЛЕЙ ЭЛЕГИЯ  характеристики\слепухин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87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Игорь\Desktop\юБИЛЕЙ ЭЛЕГИЯ  характеристики\IMG_17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528506"/>
            <a:ext cx="9144001" cy="629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88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627671-F8B2-4610-A4AC-153DDEBD76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59897" cy="37687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1ED7CB-039F-4A40-9FF4-79F849CD3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654" y="3178498"/>
            <a:ext cx="5528345" cy="367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5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57618-ABF7-4CFD-B14E-E1D0F7042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16808E-99F6-4BBB-BDE6-4FCC5B99BF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1670"/>
            <a:ext cx="9144000" cy="677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D966FF-71EF-4BE9-9A88-DE9CDE39639D}"/>
              </a:ext>
            </a:extLst>
          </p:cNvPr>
          <p:cNvSpPr/>
          <p:nvPr/>
        </p:nvSpPr>
        <p:spPr>
          <a:xfrm>
            <a:off x="268447" y="838900"/>
            <a:ext cx="720614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Вы долгий путь проделали не зря </a:t>
            </a:r>
          </a:p>
          <a:p>
            <a:pPr>
              <a:spcAft>
                <a:spcPts val="0"/>
              </a:spcAft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Вы много сделали, пришла пора гордиться</a:t>
            </a:r>
          </a:p>
          <a:p>
            <a:pPr>
              <a:spcAft>
                <a:spcPts val="0"/>
              </a:spcAft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 столько лет – кругом одни друзья</a:t>
            </a:r>
          </a:p>
          <a:p>
            <a:pPr>
              <a:spcAft>
                <a:spcPts val="0"/>
              </a:spcAft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Ведь нам пришлось в одном котле вариться.</a:t>
            </a:r>
          </a:p>
          <a:p>
            <a:pPr>
              <a:spcAft>
                <a:spcPts val="0"/>
              </a:spcAft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Вы подошли к отметке юбилей</a:t>
            </a:r>
          </a:p>
          <a:p>
            <a:pPr>
              <a:spcAft>
                <a:spcPts val="0"/>
              </a:spcAft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Всем коллективом весело и дружно</a:t>
            </a:r>
          </a:p>
          <a:p>
            <a:pPr>
              <a:spcAft>
                <a:spcPts val="0"/>
              </a:spcAft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Вам новых дел желаем и идей.</a:t>
            </a:r>
          </a:p>
          <a:p>
            <a:pPr>
              <a:spcAft>
                <a:spcPts val="0"/>
              </a:spcAft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Вас поздравлять сегодня будут дружно </a:t>
            </a:r>
          </a:p>
        </p:txBody>
      </p:sp>
    </p:spTree>
    <p:extLst>
      <p:ext uri="{BB962C8B-B14F-4D97-AF65-F5344CB8AC3E}">
        <p14:creationId xmlns:p14="http://schemas.microsoft.com/office/powerpoint/2010/main" val="321813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3D38A1-E61F-4A82-8857-BC88F71F8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551802" cy="1291905"/>
          </a:xfrm>
        </p:spPr>
        <p:txBody>
          <a:bodyPr>
            <a:normAutofit/>
          </a:bodyPr>
          <a:lstStyle/>
          <a:p>
            <a:r>
              <a:rPr lang="ru-RU" dirty="0"/>
              <a:t>  </a:t>
            </a:r>
            <a:r>
              <a:rPr lang="ru-RU" sz="540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В  КРУГУ  ДРУЗЕЙ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2B7506-9C98-40AD-AA92-8EA52E3A9B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65897"/>
            <a:ext cx="7667538" cy="529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0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F4278-38C5-4062-BAD5-FB8CB9E82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38" y="494949"/>
            <a:ext cx="7214532" cy="44377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Ансамбль является лауреатом Международных ,  Всероссийских , областных и районных конкурсов  </a:t>
            </a:r>
          </a:p>
        </p:txBody>
      </p:sp>
    </p:spTree>
    <p:extLst>
      <p:ext uri="{BB962C8B-B14F-4D97-AF65-F5344CB8AC3E}">
        <p14:creationId xmlns:p14="http://schemas.microsoft.com/office/powerpoint/2010/main" val="200463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горь\Desktop\юБИЛЕЙ ЭЛЕГИЯ  характеристики\Международный  конкурс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8957" y="497711"/>
            <a:ext cx="3297099" cy="461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Игорь\Desktop\юБИЛЕЙ ЭЛЕГИЯ  характеристики\конкурс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5626" y="1782501"/>
            <a:ext cx="4513245" cy="333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8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Игорь\Desktop\юБИЛЕЙ ЭЛЕГИЯ  характеристики\всероссийский конкурс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51564" y="1773105"/>
            <a:ext cx="3348989" cy="48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Игорь\Desktop\юБИЛЕЙ ЭЛЕГИЯ  характеристики\Радуга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778" y="289367"/>
            <a:ext cx="5054679" cy="407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94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Игорь\Desktop\юБИЛЕЙ ЭЛЕГИЯ  характеристики\Всероссийский конкурс 2017г.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630123" y="831316"/>
            <a:ext cx="4884519" cy="326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Игорь\Desktop\юБИЛЕЙ ЭЛЕГИЯ  характеристики\Элегия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6229" y="1707267"/>
            <a:ext cx="5697771" cy="429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29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Игорь\Desktop\юБИЛЕЙ ЭЛЕГИЯ  характеристики\диплом радуга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4972" y="2696902"/>
            <a:ext cx="2552158" cy="374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Игорь\Desktop\юБИЛЕЙ ЭЛЕГИЯ  характеристики\кубок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76667" cy="35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Игорь\Desktop\юБИЛЕЙ ЭЛЕГИЯ  характеристики\Капелла радуг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6232" y="1369103"/>
            <a:ext cx="3669174" cy="468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5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7D1B23-A749-4769-88A9-3FFF32418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42" y="342334"/>
            <a:ext cx="7886700" cy="171926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Областной конкурс «Музыкальный олимп»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00F742-3675-4F96-9555-C4FE7C2B18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79"/>
          <a:stretch/>
        </p:blipFill>
        <p:spPr>
          <a:xfrm>
            <a:off x="5510278" y="1942626"/>
            <a:ext cx="3078915" cy="45143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B6306D-E79D-4528-9C73-3A276220E2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577" y="2332140"/>
            <a:ext cx="4670896" cy="262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9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Игорь\Desktop\юБИЛЕЙ ЭЛЕГИЯ  характеристики\Россия родина Моя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0617" y="1192192"/>
            <a:ext cx="5831725" cy="441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9758" y="365126"/>
            <a:ext cx="6123007" cy="607147"/>
          </a:xfrm>
        </p:spPr>
        <p:txBody>
          <a:bodyPr>
            <a:noAutofit/>
          </a:bodyPr>
          <a:lstStyle/>
          <a:p>
            <a:r>
              <a:rPr lang="ru-RU" sz="540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«Россия – Родина моя»</a:t>
            </a:r>
          </a:p>
        </p:txBody>
      </p:sp>
    </p:spTree>
    <p:extLst>
      <p:ext uri="{BB962C8B-B14F-4D97-AF65-F5344CB8AC3E}">
        <p14:creationId xmlns:p14="http://schemas.microsoft.com/office/powerpoint/2010/main" val="251445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220</TotalTime>
  <Words>291</Words>
  <Application>Microsoft Office PowerPoint</Application>
  <PresentationFormat>Экран (4:3)</PresentationFormat>
  <Paragraphs>24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Monotype Corsiva</vt:lpstr>
      <vt:lpstr>Тема Office</vt:lpstr>
      <vt:lpstr>«Элегии»  15 лет </vt:lpstr>
      <vt:lpstr>Состав ансамбля «Элегия» </vt:lpstr>
      <vt:lpstr> Ансамбль является лауреатом Международных ,  Всероссийских , областных и районных конкурсов  </vt:lpstr>
      <vt:lpstr>Презентация PowerPoint</vt:lpstr>
      <vt:lpstr>Презентация PowerPoint</vt:lpstr>
      <vt:lpstr>Презентация PowerPoint</vt:lpstr>
      <vt:lpstr>Презентация PowerPoint</vt:lpstr>
      <vt:lpstr>Областной конкурс «Музыкальный олимп» </vt:lpstr>
      <vt:lpstr>«Россия – Родина моя»</vt:lpstr>
      <vt:lpstr>Презентация PowerPoint</vt:lpstr>
      <vt:lpstr>              Капелла </vt:lpstr>
      <vt:lpstr>Художественная академия им. А.Л.Штиглица </vt:lpstr>
      <vt:lpstr>Этнографический музей </vt:lpstr>
      <vt:lpstr>     Святодуховской центр  Александро- Невской лавры</vt:lpstr>
      <vt:lpstr>В репертуаре ансамбля произведения русской и зарубежной классики, духовная и старинная музыка, русские народные песни, джазовые композиции и произведения современных авторов.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В  КРУГУ  ДРУЗЕЙ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Артём Кулаков</dc:creator>
  <cp:lastModifiedBy>Julia</cp:lastModifiedBy>
  <cp:revision>22</cp:revision>
  <dcterms:created xsi:type="dcterms:W3CDTF">2014-07-11T17:45:23Z</dcterms:created>
  <dcterms:modified xsi:type="dcterms:W3CDTF">2019-12-26T06:36:55Z</dcterms:modified>
</cp:coreProperties>
</file>